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0"/>
  </p:notesMasterIdLst>
  <p:sldIdLst>
    <p:sldId id="1167" r:id="rId2"/>
    <p:sldId id="985" r:id="rId3"/>
    <p:sldId id="1154" r:id="rId4"/>
    <p:sldId id="1168" r:id="rId5"/>
    <p:sldId id="1169" r:id="rId6"/>
    <p:sldId id="1170" r:id="rId7"/>
    <p:sldId id="1099" r:id="rId8"/>
    <p:sldId id="1106" r:id="rId9"/>
    <p:sldId id="1118" r:id="rId10"/>
    <p:sldId id="1119" r:id="rId11"/>
    <p:sldId id="1122" r:id="rId12"/>
    <p:sldId id="1158" r:id="rId13"/>
    <p:sldId id="1136" r:id="rId14"/>
    <p:sldId id="1140" r:id="rId15"/>
    <p:sldId id="1145" r:id="rId16"/>
    <p:sldId id="1091" r:id="rId17"/>
    <p:sldId id="1150" r:id="rId18"/>
    <p:sldId id="11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>
        <p:scale>
          <a:sx n="84" d="100"/>
          <a:sy n="84" d="100"/>
        </p:scale>
        <p:origin x="-30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41964-4282-5D4D-AD52-1F5C8A3B14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864BE-39B3-C24C-AAB7-B3F76A20A746}">
      <dgm:prSet phldrT="[Текст]" custT="1"/>
      <dgm:spPr/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МЕЖЛИЧНОСТНОЕ ОБЩЕНИЕ</a:t>
          </a:r>
        </a:p>
      </dgm:t>
    </dgm:pt>
    <dgm:pt modelId="{858E86F1-2615-CC42-9AED-7D87EE8803D8}" type="parTrans" cxnId="{EE4F78E9-7781-7C42-B504-3AC346C6AC4B}">
      <dgm:prSet/>
      <dgm:spPr/>
      <dgm:t>
        <a:bodyPr/>
        <a:lstStyle/>
        <a:p>
          <a:endParaRPr lang="ru-RU"/>
        </a:p>
      </dgm:t>
    </dgm:pt>
    <dgm:pt modelId="{CEC71ED0-6E48-8C4A-B9BB-96A118DAF97E}" type="sibTrans" cxnId="{EE4F78E9-7781-7C42-B504-3AC346C6AC4B}">
      <dgm:prSet/>
      <dgm:spPr/>
      <dgm:t>
        <a:bodyPr/>
        <a:lstStyle/>
        <a:p>
          <a:endParaRPr lang="ru-RU"/>
        </a:p>
      </dgm:t>
    </dgm:pt>
    <dgm:pt modelId="{E55CF864-5460-7B45-A7F9-AE909157463F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ИМПЕРАТИВНОЕ</a:t>
          </a:r>
        </a:p>
        <a:p>
          <a:r>
            <a:rPr lang="ru-RU" b="1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Императивное общение - это авторитарная (директивная) форма воздействия на партнера по общению</a:t>
          </a:r>
          <a:endParaRPr lang="ru-RU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EC99E-1255-5945-BC0B-D8338579ED0E}" type="parTrans" cxnId="{7834893D-CBDD-DD4E-8E75-879F75C9F5FE}">
      <dgm:prSet/>
      <dgm:spPr/>
      <dgm:t>
        <a:bodyPr/>
        <a:lstStyle/>
        <a:p>
          <a:endParaRPr lang="ru-RU"/>
        </a:p>
      </dgm:t>
    </dgm:pt>
    <dgm:pt modelId="{96BB863D-0E08-204C-BDE0-622F916DBDC0}" type="sibTrans" cxnId="{7834893D-CBDD-DD4E-8E75-879F75C9F5FE}">
      <dgm:prSet/>
      <dgm:spPr/>
      <dgm:t>
        <a:bodyPr/>
        <a:lstStyle/>
        <a:p>
          <a:endParaRPr lang="ru-RU"/>
        </a:p>
      </dgm:t>
    </dgm:pt>
    <dgm:pt modelId="{9FB9268D-A16E-8840-9EC5-F4F36B084C3F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МАНИПУЛЯТИВНОЕ</a:t>
          </a:r>
        </a:p>
        <a:p>
          <a:r>
            <a:rPr lang="ru-RU" b="1" i="0" u="none" dirty="0">
              <a:latin typeface="Arial" panose="020B0604020202020204" pitchFamily="34" charset="0"/>
              <a:cs typeface="Arial" panose="020B0604020202020204" pitchFamily="34" charset="0"/>
            </a:rPr>
            <a:t>Попытка оказать скрытое</a:t>
          </a:r>
        </a:p>
        <a:p>
          <a:r>
            <a:rPr lang="ru-RU" b="1" i="0" u="none" dirty="0">
              <a:latin typeface="Arial" panose="020B0604020202020204" pitchFamily="34" charset="0"/>
              <a:cs typeface="Arial" panose="020B0604020202020204" pitchFamily="34" charset="0"/>
            </a:rPr>
            <a:t> воздействие на собеседника.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A0C08-16C8-C743-9C85-967C4602893D}" type="parTrans" cxnId="{F00E538B-5611-234D-9E34-5EC57548665A}">
      <dgm:prSet/>
      <dgm:spPr/>
      <dgm:t>
        <a:bodyPr/>
        <a:lstStyle/>
        <a:p>
          <a:endParaRPr lang="ru-RU"/>
        </a:p>
      </dgm:t>
    </dgm:pt>
    <dgm:pt modelId="{A9ACA336-5BB7-1842-B494-21F79B582FE3}" type="sibTrans" cxnId="{F00E538B-5611-234D-9E34-5EC57548665A}">
      <dgm:prSet/>
      <dgm:spPr/>
      <dgm:t>
        <a:bodyPr/>
        <a:lstStyle/>
        <a:p>
          <a:endParaRPr lang="ru-RU"/>
        </a:p>
      </dgm:t>
    </dgm:pt>
    <dgm:pt modelId="{D47ADB89-2533-314C-8308-03062153F52E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ДИАЛОГИЧЕСКОЕ</a:t>
          </a:r>
        </a:p>
        <a:p>
          <a:r>
            <a:rPr lang="ru-RU" b="1" i="0" u="none" dirty="0">
              <a:latin typeface="Arial" panose="020B0604020202020204" pitchFamily="34" charset="0"/>
              <a:cs typeface="Arial" panose="020B0604020202020204" pitchFamily="34" charset="0"/>
            </a:rPr>
            <a:t>Диалогическое общение является полной противоположностью первым двум видам. Оно требует равноправия и взаимного понимания собеседников.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5DC87-D35D-5843-BF4F-C747A9407FFB}" type="parTrans" cxnId="{3C84F9B4-ED10-B648-89A2-5AB661F2430B}">
      <dgm:prSet/>
      <dgm:spPr/>
      <dgm:t>
        <a:bodyPr/>
        <a:lstStyle/>
        <a:p>
          <a:endParaRPr lang="ru-RU"/>
        </a:p>
      </dgm:t>
    </dgm:pt>
    <dgm:pt modelId="{C1A0722E-2E3C-7947-AF09-031A9CB6609F}" type="sibTrans" cxnId="{3C84F9B4-ED10-B648-89A2-5AB661F2430B}">
      <dgm:prSet/>
      <dgm:spPr/>
      <dgm:t>
        <a:bodyPr/>
        <a:lstStyle/>
        <a:p>
          <a:endParaRPr lang="ru-RU"/>
        </a:p>
      </dgm:t>
    </dgm:pt>
    <dgm:pt modelId="{55C23399-5CB4-0144-B143-7641732E90CA}" type="pres">
      <dgm:prSet presAssocID="{73841964-4282-5D4D-AD52-1F5C8A3B14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759871-ED8F-164A-9BA5-5AFD5B24D43A}" type="pres">
      <dgm:prSet presAssocID="{73C864BE-39B3-C24C-AAB7-B3F76A20A746}" presName="hierRoot1" presStyleCnt="0">
        <dgm:presLayoutVars>
          <dgm:hierBranch val="init"/>
        </dgm:presLayoutVars>
      </dgm:prSet>
      <dgm:spPr/>
    </dgm:pt>
    <dgm:pt modelId="{178F0CAF-1949-2C41-BD63-EC67FBA2A55A}" type="pres">
      <dgm:prSet presAssocID="{73C864BE-39B3-C24C-AAB7-B3F76A20A746}" presName="rootComposite1" presStyleCnt="0"/>
      <dgm:spPr/>
    </dgm:pt>
    <dgm:pt modelId="{CAC9CF9B-97D6-334E-958B-4B3EB97962DC}" type="pres">
      <dgm:prSet presAssocID="{73C864BE-39B3-C24C-AAB7-B3F76A20A746}" presName="rootText1" presStyleLbl="node0" presStyleIdx="0" presStyleCnt="1" custScaleY="50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6C5D97-5941-0547-8430-A1E5443032DF}" type="pres">
      <dgm:prSet presAssocID="{73C864BE-39B3-C24C-AAB7-B3F76A20A7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41175EF-7A1E-0547-BD80-89DDDAA3863C}" type="pres">
      <dgm:prSet presAssocID="{73C864BE-39B3-C24C-AAB7-B3F76A20A746}" presName="hierChild2" presStyleCnt="0"/>
      <dgm:spPr/>
    </dgm:pt>
    <dgm:pt modelId="{0CA4E83D-402F-4E45-8271-A068D5E2058A}" type="pres">
      <dgm:prSet presAssocID="{6FAEC99E-1255-5945-BC0B-D8338579ED0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EBE40FE-C75E-D94E-9298-C1D4CC10FCF2}" type="pres">
      <dgm:prSet presAssocID="{E55CF864-5460-7B45-A7F9-AE909157463F}" presName="hierRoot2" presStyleCnt="0">
        <dgm:presLayoutVars>
          <dgm:hierBranch val="init"/>
        </dgm:presLayoutVars>
      </dgm:prSet>
      <dgm:spPr/>
    </dgm:pt>
    <dgm:pt modelId="{C8AE54BD-4AA3-4A4F-8719-451050BE203C}" type="pres">
      <dgm:prSet presAssocID="{E55CF864-5460-7B45-A7F9-AE909157463F}" presName="rootComposite" presStyleCnt="0"/>
      <dgm:spPr/>
    </dgm:pt>
    <dgm:pt modelId="{4DBC2007-C54E-8C46-B3C6-2FDABCCF5E68}" type="pres">
      <dgm:prSet presAssocID="{E55CF864-5460-7B45-A7F9-AE909157463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46B8EC-80E8-1549-92BB-5ADE3F5237BE}" type="pres">
      <dgm:prSet presAssocID="{E55CF864-5460-7B45-A7F9-AE909157463F}" presName="rootConnector" presStyleLbl="node2" presStyleIdx="0" presStyleCnt="3"/>
      <dgm:spPr/>
      <dgm:t>
        <a:bodyPr/>
        <a:lstStyle/>
        <a:p>
          <a:endParaRPr lang="ru-RU"/>
        </a:p>
      </dgm:t>
    </dgm:pt>
    <dgm:pt modelId="{94AF3944-7DF7-5D4A-A625-8600077A5EA2}" type="pres">
      <dgm:prSet presAssocID="{E55CF864-5460-7B45-A7F9-AE909157463F}" presName="hierChild4" presStyleCnt="0"/>
      <dgm:spPr/>
    </dgm:pt>
    <dgm:pt modelId="{325D1E34-E550-6049-8D6E-D182CE462F18}" type="pres">
      <dgm:prSet presAssocID="{E55CF864-5460-7B45-A7F9-AE909157463F}" presName="hierChild5" presStyleCnt="0"/>
      <dgm:spPr/>
    </dgm:pt>
    <dgm:pt modelId="{77B14DD1-DDF8-1641-B545-F6E7D69772C1}" type="pres">
      <dgm:prSet presAssocID="{184A0C08-16C8-C743-9C85-967C4602893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E8122-B4C2-004A-B255-8765468020C8}" type="pres">
      <dgm:prSet presAssocID="{9FB9268D-A16E-8840-9EC5-F4F36B084C3F}" presName="hierRoot2" presStyleCnt="0">
        <dgm:presLayoutVars>
          <dgm:hierBranch val="init"/>
        </dgm:presLayoutVars>
      </dgm:prSet>
      <dgm:spPr/>
    </dgm:pt>
    <dgm:pt modelId="{6B0726B3-1039-244D-9CF5-641B7FBF5363}" type="pres">
      <dgm:prSet presAssocID="{9FB9268D-A16E-8840-9EC5-F4F36B084C3F}" presName="rootComposite" presStyleCnt="0"/>
      <dgm:spPr/>
    </dgm:pt>
    <dgm:pt modelId="{C81194D8-1AC3-2F41-A39C-4D17D6DD2CFC}" type="pres">
      <dgm:prSet presAssocID="{9FB9268D-A16E-8840-9EC5-F4F36B084C3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FEDF8-96A3-A14E-9EFE-0B2C58ED11AB}" type="pres">
      <dgm:prSet presAssocID="{9FB9268D-A16E-8840-9EC5-F4F36B084C3F}" presName="rootConnector" presStyleLbl="node2" presStyleIdx="1" presStyleCnt="3"/>
      <dgm:spPr/>
      <dgm:t>
        <a:bodyPr/>
        <a:lstStyle/>
        <a:p>
          <a:endParaRPr lang="ru-RU"/>
        </a:p>
      </dgm:t>
    </dgm:pt>
    <dgm:pt modelId="{86D0C8B5-DBDD-0F4E-8D96-1F1FA83DC4BC}" type="pres">
      <dgm:prSet presAssocID="{9FB9268D-A16E-8840-9EC5-F4F36B084C3F}" presName="hierChild4" presStyleCnt="0"/>
      <dgm:spPr/>
    </dgm:pt>
    <dgm:pt modelId="{1B539E5A-BEB1-A340-8E84-110290A25F40}" type="pres">
      <dgm:prSet presAssocID="{9FB9268D-A16E-8840-9EC5-F4F36B084C3F}" presName="hierChild5" presStyleCnt="0"/>
      <dgm:spPr/>
    </dgm:pt>
    <dgm:pt modelId="{E42E9360-2ABC-2E4B-883C-25D185B030CD}" type="pres">
      <dgm:prSet presAssocID="{0B05DC87-D35D-5843-BF4F-C747A9407FFB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9CA2E97-9956-DE42-B16D-38ADE1BD039D}" type="pres">
      <dgm:prSet presAssocID="{D47ADB89-2533-314C-8308-03062153F52E}" presName="hierRoot2" presStyleCnt="0">
        <dgm:presLayoutVars>
          <dgm:hierBranch val="init"/>
        </dgm:presLayoutVars>
      </dgm:prSet>
      <dgm:spPr/>
    </dgm:pt>
    <dgm:pt modelId="{F2A77227-B195-0A42-B07F-6A36BF68DF41}" type="pres">
      <dgm:prSet presAssocID="{D47ADB89-2533-314C-8308-03062153F52E}" presName="rootComposite" presStyleCnt="0"/>
      <dgm:spPr/>
    </dgm:pt>
    <dgm:pt modelId="{FAA0CFFA-6600-1A41-AEE6-9F7DBBBBDD19}" type="pres">
      <dgm:prSet presAssocID="{D47ADB89-2533-314C-8308-03062153F52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EE7D57-FA97-F644-BCA6-16D3CE2F4205}" type="pres">
      <dgm:prSet presAssocID="{D47ADB89-2533-314C-8308-03062153F52E}" presName="rootConnector" presStyleLbl="node2" presStyleIdx="2" presStyleCnt="3"/>
      <dgm:spPr/>
      <dgm:t>
        <a:bodyPr/>
        <a:lstStyle/>
        <a:p>
          <a:endParaRPr lang="ru-RU"/>
        </a:p>
      </dgm:t>
    </dgm:pt>
    <dgm:pt modelId="{CAF7876E-3A49-7643-B9F8-C5CE5DDCFEE0}" type="pres">
      <dgm:prSet presAssocID="{D47ADB89-2533-314C-8308-03062153F52E}" presName="hierChild4" presStyleCnt="0"/>
      <dgm:spPr/>
    </dgm:pt>
    <dgm:pt modelId="{75167F46-E2DB-554A-8031-95D70F5CFDCF}" type="pres">
      <dgm:prSet presAssocID="{D47ADB89-2533-314C-8308-03062153F52E}" presName="hierChild5" presStyleCnt="0"/>
      <dgm:spPr/>
    </dgm:pt>
    <dgm:pt modelId="{BFA4AD6F-E565-2449-842A-A82E5111234C}" type="pres">
      <dgm:prSet presAssocID="{73C864BE-39B3-C24C-AAB7-B3F76A20A746}" presName="hierChild3" presStyleCnt="0"/>
      <dgm:spPr/>
    </dgm:pt>
  </dgm:ptLst>
  <dgm:cxnLst>
    <dgm:cxn modelId="{C6670087-B760-4941-A98D-B9F45F09A212}" type="presOf" srcId="{9FB9268D-A16E-8840-9EC5-F4F36B084C3F}" destId="{193FEDF8-96A3-A14E-9EFE-0B2C58ED11AB}" srcOrd="1" destOrd="0" presId="urn:microsoft.com/office/officeart/2005/8/layout/orgChart1"/>
    <dgm:cxn modelId="{7834893D-CBDD-DD4E-8E75-879F75C9F5FE}" srcId="{73C864BE-39B3-C24C-AAB7-B3F76A20A746}" destId="{E55CF864-5460-7B45-A7F9-AE909157463F}" srcOrd="0" destOrd="0" parTransId="{6FAEC99E-1255-5945-BC0B-D8338579ED0E}" sibTransId="{96BB863D-0E08-204C-BDE0-622F916DBDC0}"/>
    <dgm:cxn modelId="{36834A2B-7A76-A94C-9E18-2AF20924B4E1}" type="presOf" srcId="{E55CF864-5460-7B45-A7F9-AE909157463F}" destId="{4DBC2007-C54E-8C46-B3C6-2FDABCCF5E68}" srcOrd="0" destOrd="0" presId="urn:microsoft.com/office/officeart/2005/8/layout/orgChart1"/>
    <dgm:cxn modelId="{44685417-E01A-B346-B42D-63DD2525AD01}" type="presOf" srcId="{73C864BE-39B3-C24C-AAB7-B3F76A20A746}" destId="{CAC9CF9B-97D6-334E-958B-4B3EB97962DC}" srcOrd="0" destOrd="0" presId="urn:microsoft.com/office/officeart/2005/8/layout/orgChart1"/>
    <dgm:cxn modelId="{4FEB9521-4530-AC4F-B08E-74ADB8D965A8}" type="presOf" srcId="{184A0C08-16C8-C743-9C85-967C4602893D}" destId="{77B14DD1-DDF8-1641-B545-F6E7D69772C1}" srcOrd="0" destOrd="0" presId="urn:microsoft.com/office/officeart/2005/8/layout/orgChart1"/>
    <dgm:cxn modelId="{D5EED28A-A13C-7343-BA32-356F0EC9787C}" type="presOf" srcId="{73841964-4282-5D4D-AD52-1F5C8A3B140D}" destId="{55C23399-5CB4-0144-B143-7641732E90CA}" srcOrd="0" destOrd="0" presId="urn:microsoft.com/office/officeart/2005/8/layout/orgChart1"/>
    <dgm:cxn modelId="{C3297E05-2317-E64D-9C8E-92F09571B0A8}" type="presOf" srcId="{6FAEC99E-1255-5945-BC0B-D8338579ED0E}" destId="{0CA4E83D-402F-4E45-8271-A068D5E2058A}" srcOrd="0" destOrd="0" presId="urn:microsoft.com/office/officeart/2005/8/layout/orgChart1"/>
    <dgm:cxn modelId="{F6973970-190B-C540-9E2B-A36F5F44E408}" type="presOf" srcId="{0B05DC87-D35D-5843-BF4F-C747A9407FFB}" destId="{E42E9360-2ABC-2E4B-883C-25D185B030CD}" srcOrd="0" destOrd="0" presId="urn:microsoft.com/office/officeart/2005/8/layout/orgChart1"/>
    <dgm:cxn modelId="{5EF642AD-7BC2-694C-8896-D9EEDF2503E3}" type="presOf" srcId="{9FB9268D-A16E-8840-9EC5-F4F36B084C3F}" destId="{C81194D8-1AC3-2F41-A39C-4D17D6DD2CFC}" srcOrd="0" destOrd="0" presId="urn:microsoft.com/office/officeart/2005/8/layout/orgChart1"/>
    <dgm:cxn modelId="{EE4F78E9-7781-7C42-B504-3AC346C6AC4B}" srcId="{73841964-4282-5D4D-AD52-1F5C8A3B140D}" destId="{73C864BE-39B3-C24C-AAB7-B3F76A20A746}" srcOrd="0" destOrd="0" parTransId="{858E86F1-2615-CC42-9AED-7D87EE8803D8}" sibTransId="{CEC71ED0-6E48-8C4A-B9BB-96A118DAF97E}"/>
    <dgm:cxn modelId="{D447936B-1A72-9344-9B5F-3E22B7C59C3C}" type="presOf" srcId="{D47ADB89-2533-314C-8308-03062153F52E}" destId="{30EE7D57-FA97-F644-BCA6-16D3CE2F4205}" srcOrd="1" destOrd="0" presId="urn:microsoft.com/office/officeart/2005/8/layout/orgChart1"/>
    <dgm:cxn modelId="{BE15606C-58A9-B845-8621-5AC397CBD289}" type="presOf" srcId="{D47ADB89-2533-314C-8308-03062153F52E}" destId="{FAA0CFFA-6600-1A41-AEE6-9F7DBBBBDD19}" srcOrd="0" destOrd="0" presId="urn:microsoft.com/office/officeart/2005/8/layout/orgChart1"/>
    <dgm:cxn modelId="{F00E538B-5611-234D-9E34-5EC57548665A}" srcId="{73C864BE-39B3-C24C-AAB7-B3F76A20A746}" destId="{9FB9268D-A16E-8840-9EC5-F4F36B084C3F}" srcOrd="1" destOrd="0" parTransId="{184A0C08-16C8-C743-9C85-967C4602893D}" sibTransId="{A9ACA336-5BB7-1842-B494-21F79B582FE3}"/>
    <dgm:cxn modelId="{1A5321E2-D586-1546-805F-7D44B8871FDA}" type="presOf" srcId="{E55CF864-5460-7B45-A7F9-AE909157463F}" destId="{E846B8EC-80E8-1549-92BB-5ADE3F5237BE}" srcOrd="1" destOrd="0" presId="urn:microsoft.com/office/officeart/2005/8/layout/orgChart1"/>
    <dgm:cxn modelId="{3C84F9B4-ED10-B648-89A2-5AB661F2430B}" srcId="{73C864BE-39B3-C24C-AAB7-B3F76A20A746}" destId="{D47ADB89-2533-314C-8308-03062153F52E}" srcOrd="2" destOrd="0" parTransId="{0B05DC87-D35D-5843-BF4F-C747A9407FFB}" sibTransId="{C1A0722E-2E3C-7947-AF09-031A9CB6609F}"/>
    <dgm:cxn modelId="{CE457A86-91B7-9942-8A46-0DF5C5FB669F}" type="presOf" srcId="{73C864BE-39B3-C24C-AAB7-B3F76A20A746}" destId="{B16C5D97-5941-0547-8430-A1E5443032DF}" srcOrd="1" destOrd="0" presId="urn:microsoft.com/office/officeart/2005/8/layout/orgChart1"/>
    <dgm:cxn modelId="{6F3CD854-B199-4A41-9B7A-FD2C6F189A67}" type="presParOf" srcId="{55C23399-5CB4-0144-B143-7641732E90CA}" destId="{0E759871-ED8F-164A-9BA5-5AFD5B24D43A}" srcOrd="0" destOrd="0" presId="urn:microsoft.com/office/officeart/2005/8/layout/orgChart1"/>
    <dgm:cxn modelId="{40126366-A556-634A-8641-AF905EAAE221}" type="presParOf" srcId="{0E759871-ED8F-164A-9BA5-5AFD5B24D43A}" destId="{178F0CAF-1949-2C41-BD63-EC67FBA2A55A}" srcOrd="0" destOrd="0" presId="urn:microsoft.com/office/officeart/2005/8/layout/orgChart1"/>
    <dgm:cxn modelId="{2DA4ADA0-CAB2-A248-9D69-E08AB209C819}" type="presParOf" srcId="{178F0CAF-1949-2C41-BD63-EC67FBA2A55A}" destId="{CAC9CF9B-97D6-334E-958B-4B3EB97962DC}" srcOrd="0" destOrd="0" presId="urn:microsoft.com/office/officeart/2005/8/layout/orgChart1"/>
    <dgm:cxn modelId="{E624BA29-60C0-4C4C-A870-605D494F03F7}" type="presParOf" srcId="{178F0CAF-1949-2C41-BD63-EC67FBA2A55A}" destId="{B16C5D97-5941-0547-8430-A1E5443032DF}" srcOrd="1" destOrd="0" presId="urn:microsoft.com/office/officeart/2005/8/layout/orgChart1"/>
    <dgm:cxn modelId="{21834867-FC69-CE42-8813-732577898ED3}" type="presParOf" srcId="{0E759871-ED8F-164A-9BA5-5AFD5B24D43A}" destId="{F41175EF-7A1E-0547-BD80-89DDDAA3863C}" srcOrd="1" destOrd="0" presId="urn:microsoft.com/office/officeart/2005/8/layout/orgChart1"/>
    <dgm:cxn modelId="{259F5E81-8BAB-DC49-A972-A0EF93CD01CC}" type="presParOf" srcId="{F41175EF-7A1E-0547-BD80-89DDDAA3863C}" destId="{0CA4E83D-402F-4E45-8271-A068D5E2058A}" srcOrd="0" destOrd="0" presId="urn:microsoft.com/office/officeart/2005/8/layout/orgChart1"/>
    <dgm:cxn modelId="{24E8839D-0F67-EA47-B1D7-83891B358490}" type="presParOf" srcId="{F41175EF-7A1E-0547-BD80-89DDDAA3863C}" destId="{BEBE40FE-C75E-D94E-9298-C1D4CC10FCF2}" srcOrd="1" destOrd="0" presId="urn:microsoft.com/office/officeart/2005/8/layout/orgChart1"/>
    <dgm:cxn modelId="{1B59CFCF-3E0B-7146-AB03-F3466958A073}" type="presParOf" srcId="{BEBE40FE-C75E-D94E-9298-C1D4CC10FCF2}" destId="{C8AE54BD-4AA3-4A4F-8719-451050BE203C}" srcOrd="0" destOrd="0" presId="urn:microsoft.com/office/officeart/2005/8/layout/orgChart1"/>
    <dgm:cxn modelId="{32EECD1F-399A-C542-ADD0-5249F69924FE}" type="presParOf" srcId="{C8AE54BD-4AA3-4A4F-8719-451050BE203C}" destId="{4DBC2007-C54E-8C46-B3C6-2FDABCCF5E68}" srcOrd="0" destOrd="0" presId="urn:microsoft.com/office/officeart/2005/8/layout/orgChart1"/>
    <dgm:cxn modelId="{ACA5236C-185A-2840-B99F-336EABA01F25}" type="presParOf" srcId="{C8AE54BD-4AA3-4A4F-8719-451050BE203C}" destId="{E846B8EC-80E8-1549-92BB-5ADE3F5237BE}" srcOrd="1" destOrd="0" presId="urn:microsoft.com/office/officeart/2005/8/layout/orgChart1"/>
    <dgm:cxn modelId="{318B4E08-96B4-1848-A4BA-B08C410ACA6B}" type="presParOf" srcId="{BEBE40FE-C75E-D94E-9298-C1D4CC10FCF2}" destId="{94AF3944-7DF7-5D4A-A625-8600077A5EA2}" srcOrd="1" destOrd="0" presId="urn:microsoft.com/office/officeart/2005/8/layout/orgChart1"/>
    <dgm:cxn modelId="{6818C2F5-D5A7-B946-9122-87F0463992D9}" type="presParOf" srcId="{BEBE40FE-C75E-D94E-9298-C1D4CC10FCF2}" destId="{325D1E34-E550-6049-8D6E-D182CE462F18}" srcOrd="2" destOrd="0" presId="urn:microsoft.com/office/officeart/2005/8/layout/orgChart1"/>
    <dgm:cxn modelId="{68B2A7AD-20F8-8547-9588-AA726C34861B}" type="presParOf" srcId="{F41175EF-7A1E-0547-BD80-89DDDAA3863C}" destId="{77B14DD1-DDF8-1641-B545-F6E7D69772C1}" srcOrd="2" destOrd="0" presId="urn:microsoft.com/office/officeart/2005/8/layout/orgChart1"/>
    <dgm:cxn modelId="{093311D9-3181-5B47-A09E-2F6930D86754}" type="presParOf" srcId="{F41175EF-7A1E-0547-BD80-89DDDAA3863C}" destId="{313E8122-B4C2-004A-B255-8765468020C8}" srcOrd="3" destOrd="0" presId="urn:microsoft.com/office/officeart/2005/8/layout/orgChart1"/>
    <dgm:cxn modelId="{254F701C-90CF-734D-9408-96A9062C0AA3}" type="presParOf" srcId="{313E8122-B4C2-004A-B255-8765468020C8}" destId="{6B0726B3-1039-244D-9CF5-641B7FBF5363}" srcOrd="0" destOrd="0" presId="urn:microsoft.com/office/officeart/2005/8/layout/orgChart1"/>
    <dgm:cxn modelId="{FAC92A7C-B598-394D-BEF8-B7C3A37F1615}" type="presParOf" srcId="{6B0726B3-1039-244D-9CF5-641B7FBF5363}" destId="{C81194D8-1AC3-2F41-A39C-4D17D6DD2CFC}" srcOrd="0" destOrd="0" presId="urn:microsoft.com/office/officeart/2005/8/layout/orgChart1"/>
    <dgm:cxn modelId="{E54CE801-F997-3446-8694-4390D67EB5DB}" type="presParOf" srcId="{6B0726B3-1039-244D-9CF5-641B7FBF5363}" destId="{193FEDF8-96A3-A14E-9EFE-0B2C58ED11AB}" srcOrd="1" destOrd="0" presId="urn:microsoft.com/office/officeart/2005/8/layout/orgChart1"/>
    <dgm:cxn modelId="{5459E5B7-1AC7-7140-AE36-6F7E18510F47}" type="presParOf" srcId="{313E8122-B4C2-004A-B255-8765468020C8}" destId="{86D0C8B5-DBDD-0F4E-8D96-1F1FA83DC4BC}" srcOrd="1" destOrd="0" presId="urn:microsoft.com/office/officeart/2005/8/layout/orgChart1"/>
    <dgm:cxn modelId="{6AC8F25F-1A58-B247-A3BC-DADB03B98B65}" type="presParOf" srcId="{313E8122-B4C2-004A-B255-8765468020C8}" destId="{1B539E5A-BEB1-A340-8E84-110290A25F40}" srcOrd="2" destOrd="0" presId="urn:microsoft.com/office/officeart/2005/8/layout/orgChart1"/>
    <dgm:cxn modelId="{6E3241A3-0F35-0F43-A8F9-A74F90B5D4BE}" type="presParOf" srcId="{F41175EF-7A1E-0547-BD80-89DDDAA3863C}" destId="{E42E9360-2ABC-2E4B-883C-25D185B030CD}" srcOrd="4" destOrd="0" presId="urn:microsoft.com/office/officeart/2005/8/layout/orgChart1"/>
    <dgm:cxn modelId="{53A0DE2C-FE12-364C-B1FC-147BA5613235}" type="presParOf" srcId="{F41175EF-7A1E-0547-BD80-89DDDAA3863C}" destId="{99CA2E97-9956-DE42-B16D-38ADE1BD039D}" srcOrd="5" destOrd="0" presId="urn:microsoft.com/office/officeart/2005/8/layout/orgChart1"/>
    <dgm:cxn modelId="{30CE6B20-A1DA-DD48-9C8F-2C7F0607DBD9}" type="presParOf" srcId="{99CA2E97-9956-DE42-B16D-38ADE1BD039D}" destId="{F2A77227-B195-0A42-B07F-6A36BF68DF41}" srcOrd="0" destOrd="0" presId="urn:microsoft.com/office/officeart/2005/8/layout/orgChart1"/>
    <dgm:cxn modelId="{8FC548E5-8C52-3543-B88B-701CD0B0A39C}" type="presParOf" srcId="{F2A77227-B195-0A42-B07F-6A36BF68DF41}" destId="{FAA0CFFA-6600-1A41-AEE6-9F7DBBBBDD19}" srcOrd="0" destOrd="0" presId="urn:microsoft.com/office/officeart/2005/8/layout/orgChart1"/>
    <dgm:cxn modelId="{21D67D3C-359F-C94F-A080-4A9339943F3D}" type="presParOf" srcId="{F2A77227-B195-0A42-B07F-6A36BF68DF41}" destId="{30EE7D57-FA97-F644-BCA6-16D3CE2F4205}" srcOrd="1" destOrd="0" presId="urn:microsoft.com/office/officeart/2005/8/layout/orgChart1"/>
    <dgm:cxn modelId="{3628FD1F-E98A-0048-9477-549F64391309}" type="presParOf" srcId="{99CA2E97-9956-DE42-B16D-38ADE1BD039D}" destId="{CAF7876E-3A49-7643-B9F8-C5CE5DDCFEE0}" srcOrd="1" destOrd="0" presId="urn:microsoft.com/office/officeart/2005/8/layout/orgChart1"/>
    <dgm:cxn modelId="{5180F050-0913-4B46-BE6D-EA37571E9C2C}" type="presParOf" srcId="{99CA2E97-9956-DE42-B16D-38ADE1BD039D}" destId="{75167F46-E2DB-554A-8031-95D70F5CFDCF}" srcOrd="2" destOrd="0" presId="urn:microsoft.com/office/officeart/2005/8/layout/orgChart1"/>
    <dgm:cxn modelId="{9D163DC9-64BB-4349-8D37-351ADA64CECC}" type="presParOf" srcId="{0E759871-ED8F-164A-9BA5-5AFD5B24D43A}" destId="{BFA4AD6F-E565-2449-842A-A82E511123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F47FB8-1E84-BD4B-A7FA-218D2FA57F48}" type="doc">
      <dgm:prSet loTypeId="urn:microsoft.com/office/officeart/2005/8/layout/target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701F07-B4D3-4843-88DC-23B27D986C5C}">
      <dgm:prSet phldrT="[Текст]"/>
      <dgm:spPr/>
      <dgm:t>
        <a:bodyPr/>
        <a:lstStyle/>
        <a:p>
          <a:r>
            <a:rPr lang="ru-RU" dirty="0"/>
            <a:t>ВЕРБАЛЬНОЕ</a:t>
          </a:r>
        </a:p>
        <a:p>
          <a:r>
            <a:rPr lang="ru-RU" dirty="0"/>
            <a:t>НЕВЕРБАЛЬНОЕ</a:t>
          </a:r>
        </a:p>
      </dgm:t>
    </dgm:pt>
    <dgm:pt modelId="{553C424B-5675-CE4C-8485-03613F230E03}" type="parTrans" cxnId="{5FA85AFC-9781-ED45-B3AE-305983AFE47F}">
      <dgm:prSet/>
      <dgm:spPr/>
      <dgm:t>
        <a:bodyPr/>
        <a:lstStyle/>
        <a:p>
          <a:endParaRPr lang="ru-RU"/>
        </a:p>
      </dgm:t>
    </dgm:pt>
    <dgm:pt modelId="{2C847EC4-760E-7C4B-8BA4-3A52B2B2D954}" type="sibTrans" cxnId="{5FA85AFC-9781-ED45-B3AE-305983AFE47F}">
      <dgm:prSet/>
      <dgm:spPr/>
      <dgm:t>
        <a:bodyPr/>
        <a:lstStyle/>
        <a:p>
          <a:endParaRPr lang="ru-RU"/>
        </a:p>
      </dgm:t>
    </dgm:pt>
    <dgm:pt modelId="{E28A208C-3AA0-9745-AAEF-0AB80E619C2E}">
      <dgm:prSet phldrT="[Текст]"/>
      <dgm:spPr/>
      <dgm:t>
        <a:bodyPr/>
        <a:lstStyle/>
        <a:p>
          <a:r>
            <a:rPr lang="ru-RU" dirty="0"/>
            <a:t>Общение при помощи звуков и слов</a:t>
          </a:r>
        </a:p>
      </dgm:t>
    </dgm:pt>
    <dgm:pt modelId="{E057A72A-FD28-6641-8331-4344E7089919}" type="parTrans" cxnId="{9A3D32CE-8C50-4E48-8D59-913B33187901}">
      <dgm:prSet/>
      <dgm:spPr/>
      <dgm:t>
        <a:bodyPr/>
        <a:lstStyle/>
        <a:p>
          <a:endParaRPr lang="ru-RU"/>
        </a:p>
      </dgm:t>
    </dgm:pt>
    <dgm:pt modelId="{86FC2163-E611-524D-9C1A-3E36B4D15028}" type="sibTrans" cxnId="{9A3D32CE-8C50-4E48-8D59-913B33187901}">
      <dgm:prSet/>
      <dgm:spPr/>
      <dgm:t>
        <a:bodyPr/>
        <a:lstStyle/>
        <a:p>
          <a:endParaRPr lang="ru-RU"/>
        </a:p>
      </dgm:t>
    </dgm:pt>
    <dgm:pt modelId="{8FA34FCE-EA3A-314C-AF00-3D535DE5ED37}">
      <dgm:prSet phldrT="[Текст]"/>
      <dgm:spPr/>
      <dgm:t>
        <a:bodyPr/>
        <a:lstStyle/>
        <a:p>
          <a:r>
            <a:rPr lang="ru-RU" dirty="0"/>
            <a:t>Общение при помощи мимики и жестов</a:t>
          </a:r>
        </a:p>
      </dgm:t>
    </dgm:pt>
    <dgm:pt modelId="{36E36D50-C594-2140-8AEE-7DB8C407DDD7}" type="parTrans" cxnId="{359B5DF7-6AF8-7F48-B2DB-70A3EFEC6748}">
      <dgm:prSet/>
      <dgm:spPr/>
      <dgm:t>
        <a:bodyPr/>
        <a:lstStyle/>
        <a:p>
          <a:endParaRPr lang="ru-RU"/>
        </a:p>
      </dgm:t>
    </dgm:pt>
    <dgm:pt modelId="{5729D753-2B8D-6F4F-95BB-CEA7921DE068}" type="sibTrans" cxnId="{359B5DF7-6AF8-7F48-B2DB-70A3EFEC6748}">
      <dgm:prSet/>
      <dgm:spPr/>
      <dgm:t>
        <a:bodyPr/>
        <a:lstStyle/>
        <a:p>
          <a:endParaRPr lang="ru-RU"/>
        </a:p>
      </dgm:t>
    </dgm:pt>
    <dgm:pt modelId="{904AC2E8-CCCA-EF40-9D22-2240D88CAD5E}">
      <dgm:prSet phldrT="[Текст]"/>
      <dgm:spPr/>
      <dgm:t>
        <a:bodyPr/>
        <a:lstStyle/>
        <a:p>
          <a:r>
            <a:rPr lang="ru-RU" dirty="0"/>
            <a:t>НЕПОСРЕДСТВЕННОЕ</a:t>
          </a:r>
        </a:p>
        <a:p>
          <a:r>
            <a:rPr lang="ru-RU" dirty="0"/>
            <a:t>ОПОСРЕДОВАННОЕ</a:t>
          </a:r>
        </a:p>
      </dgm:t>
    </dgm:pt>
    <dgm:pt modelId="{1405B64A-3C13-4449-BC66-6CE932E66C3D}" type="parTrans" cxnId="{F69E2EFA-2736-8D4F-AB45-DDA8D985E63D}">
      <dgm:prSet/>
      <dgm:spPr/>
      <dgm:t>
        <a:bodyPr/>
        <a:lstStyle/>
        <a:p>
          <a:endParaRPr lang="ru-RU"/>
        </a:p>
      </dgm:t>
    </dgm:pt>
    <dgm:pt modelId="{E28229BD-C798-884C-ADEF-0ED40ADB0CCF}" type="sibTrans" cxnId="{F69E2EFA-2736-8D4F-AB45-DDA8D985E63D}">
      <dgm:prSet/>
      <dgm:spPr/>
      <dgm:t>
        <a:bodyPr/>
        <a:lstStyle/>
        <a:p>
          <a:endParaRPr lang="ru-RU"/>
        </a:p>
      </dgm:t>
    </dgm:pt>
    <dgm:pt modelId="{21882F0D-5B26-B345-AB4C-B441F2415EDA}">
      <dgm:prSet phldrT="[Текст]"/>
      <dgm:spPr/>
      <dgm:t>
        <a:bodyPr/>
        <a:lstStyle/>
        <a:p>
          <a:r>
            <a:rPr lang="ru-RU" dirty="0"/>
            <a:t>Лицом к лицу</a:t>
          </a:r>
        </a:p>
      </dgm:t>
    </dgm:pt>
    <dgm:pt modelId="{C72F1CE8-9FC8-0B42-97A6-7DA06E585F07}" type="parTrans" cxnId="{51DCB20D-ACC1-284E-BB8A-713AEE6518C1}">
      <dgm:prSet/>
      <dgm:spPr/>
      <dgm:t>
        <a:bodyPr/>
        <a:lstStyle/>
        <a:p>
          <a:endParaRPr lang="ru-RU"/>
        </a:p>
      </dgm:t>
    </dgm:pt>
    <dgm:pt modelId="{6016AE6F-6D13-3E46-8BBB-E0F32CBB88D9}" type="sibTrans" cxnId="{51DCB20D-ACC1-284E-BB8A-713AEE6518C1}">
      <dgm:prSet/>
      <dgm:spPr/>
      <dgm:t>
        <a:bodyPr/>
        <a:lstStyle/>
        <a:p>
          <a:endParaRPr lang="ru-RU"/>
        </a:p>
      </dgm:t>
    </dgm:pt>
    <dgm:pt modelId="{004DABA4-C8F8-554E-BC8D-BC77630B2FFD}">
      <dgm:prSet phldrT="[Текст]"/>
      <dgm:spPr/>
      <dgm:t>
        <a:bodyPr/>
        <a:lstStyle/>
        <a:p>
          <a:r>
            <a:rPr lang="ru-RU" dirty="0"/>
            <a:t>С использованием специальных средств </a:t>
          </a:r>
        </a:p>
      </dgm:t>
    </dgm:pt>
    <dgm:pt modelId="{14180F94-0E37-FD49-8C95-CE19788AE7A8}" type="parTrans" cxnId="{DD9A7EF9-7CCF-1F47-B34C-99A9F484EAA7}">
      <dgm:prSet/>
      <dgm:spPr/>
      <dgm:t>
        <a:bodyPr/>
        <a:lstStyle/>
        <a:p>
          <a:endParaRPr lang="ru-RU"/>
        </a:p>
      </dgm:t>
    </dgm:pt>
    <dgm:pt modelId="{4F82DD05-1391-414B-846A-C6AEB2FF4944}" type="sibTrans" cxnId="{DD9A7EF9-7CCF-1F47-B34C-99A9F484EAA7}">
      <dgm:prSet/>
      <dgm:spPr/>
      <dgm:t>
        <a:bodyPr/>
        <a:lstStyle/>
        <a:p>
          <a:endParaRPr lang="ru-RU"/>
        </a:p>
      </dgm:t>
    </dgm:pt>
    <dgm:pt modelId="{E8092E0F-FC78-1E42-B6BE-F886861AD6D8}">
      <dgm:prSet phldrT="[Текст]"/>
      <dgm:spPr/>
      <dgm:t>
        <a:bodyPr/>
        <a:lstStyle/>
        <a:p>
          <a:r>
            <a:rPr lang="ru-RU" dirty="0"/>
            <a:t>ФОРМАЛЬНОЕ</a:t>
          </a:r>
        </a:p>
        <a:p>
          <a:r>
            <a:rPr lang="ru-RU" dirty="0"/>
            <a:t>НЕФОРМАЛЬНОЕ</a:t>
          </a:r>
        </a:p>
      </dgm:t>
    </dgm:pt>
    <dgm:pt modelId="{B667016B-C55B-9A46-B8D8-1AA3F476A07B}" type="parTrans" cxnId="{1F100B56-9530-8C4B-8285-AC40CA3C8F3C}">
      <dgm:prSet/>
      <dgm:spPr/>
      <dgm:t>
        <a:bodyPr/>
        <a:lstStyle/>
        <a:p>
          <a:endParaRPr lang="ru-RU"/>
        </a:p>
      </dgm:t>
    </dgm:pt>
    <dgm:pt modelId="{72E4349C-C3B2-9044-95D7-969CB37DB7D6}" type="sibTrans" cxnId="{1F100B56-9530-8C4B-8285-AC40CA3C8F3C}">
      <dgm:prSet/>
      <dgm:spPr/>
      <dgm:t>
        <a:bodyPr/>
        <a:lstStyle/>
        <a:p>
          <a:endParaRPr lang="ru-RU"/>
        </a:p>
      </dgm:t>
    </dgm:pt>
    <dgm:pt modelId="{6C3B400B-33BB-9044-983D-0A93159658F6}">
      <dgm:prSet phldrT="[Текст]"/>
      <dgm:spPr/>
      <dgm:t>
        <a:bodyPr/>
        <a:lstStyle/>
        <a:p>
          <a:r>
            <a:rPr lang="ru-RU" dirty="0"/>
            <a:t>На основе установленных правил</a:t>
          </a:r>
        </a:p>
      </dgm:t>
    </dgm:pt>
    <dgm:pt modelId="{C16F85B8-4012-4545-A799-67F6D23DDA2C}" type="parTrans" cxnId="{418B3FA2-05D4-3943-A8DF-7698C6726327}">
      <dgm:prSet/>
      <dgm:spPr/>
      <dgm:t>
        <a:bodyPr/>
        <a:lstStyle/>
        <a:p>
          <a:endParaRPr lang="ru-RU"/>
        </a:p>
      </dgm:t>
    </dgm:pt>
    <dgm:pt modelId="{108CC917-AA2B-304C-8879-D34DA1EE5047}" type="sibTrans" cxnId="{418B3FA2-05D4-3943-A8DF-7698C6726327}">
      <dgm:prSet/>
      <dgm:spPr/>
      <dgm:t>
        <a:bodyPr/>
        <a:lstStyle/>
        <a:p>
          <a:endParaRPr lang="ru-RU"/>
        </a:p>
      </dgm:t>
    </dgm:pt>
    <dgm:pt modelId="{C1BE0E86-0FB2-E648-AEF3-302B458FD755}">
      <dgm:prSet phldrT="[Текст]"/>
      <dgm:spPr/>
      <dgm:t>
        <a:bodyPr/>
        <a:lstStyle/>
        <a:p>
          <a:endParaRPr lang="ru-RU" dirty="0"/>
        </a:p>
      </dgm:t>
    </dgm:pt>
    <dgm:pt modelId="{AC751D8D-B4D9-8147-B445-D7263728A0FA}" type="parTrans" cxnId="{B9E170E4-7E62-D54B-9911-6C7944802A5B}">
      <dgm:prSet/>
      <dgm:spPr/>
      <dgm:t>
        <a:bodyPr/>
        <a:lstStyle/>
        <a:p>
          <a:endParaRPr lang="ru-RU"/>
        </a:p>
      </dgm:t>
    </dgm:pt>
    <dgm:pt modelId="{50753D03-B03C-4C48-BFDB-88E65C5BFAFC}" type="sibTrans" cxnId="{B9E170E4-7E62-D54B-9911-6C7944802A5B}">
      <dgm:prSet/>
      <dgm:spPr/>
      <dgm:t>
        <a:bodyPr/>
        <a:lstStyle/>
        <a:p>
          <a:endParaRPr lang="ru-RU"/>
        </a:p>
      </dgm:t>
    </dgm:pt>
    <dgm:pt modelId="{9FD8CD54-4B3F-2C4A-92A5-5F46B7DE65BA}">
      <dgm:prSet phldrT="[Текст]"/>
      <dgm:spPr/>
      <dgm:t>
        <a:bodyPr/>
        <a:lstStyle/>
        <a:p>
          <a:r>
            <a:rPr lang="ru-RU" dirty="0"/>
            <a:t>Без установленных правил</a:t>
          </a:r>
        </a:p>
      </dgm:t>
    </dgm:pt>
    <dgm:pt modelId="{389F786B-37ED-CE4A-8711-DE0BEE3144C9}" type="parTrans" cxnId="{D793945F-D021-DC4C-ACF6-623F3A1A48B6}">
      <dgm:prSet/>
      <dgm:spPr/>
      <dgm:t>
        <a:bodyPr/>
        <a:lstStyle/>
        <a:p>
          <a:endParaRPr lang="ru-RU"/>
        </a:p>
      </dgm:t>
    </dgm:pt>
    <dgm:pt modelId="{7F615F23-BFBE-7548-9357-26A8B4607BD7}" type="sibTrans" cxnId="{D793945F-D021-DC4C-ACF6-623F3A1A48B6}">
      <dgm:prSet/>
      <dgm:spPr/>
      <dgm:t>
        <a:bodyPr/>
        <a:lstStyle/>
        <a:p>
          <a:endParaRPr lang="ru-RU"/>
        </a:p>
      </dgm:t>
    </dgm:pt>
    <dgm:pt modelId="{2E8B6CBD-D159-FB47-BCBF-5504915D7380}" type="pres">
      <dgm:prSet presAssocID="{7EF47FB8-1E84-BD4B-A7FA-218D2FA57F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A2834-6D6F-9440-A068-294B9A13E15E}" type="pres">
      <dgm:prSet presAssocID="{2E701F07-B4D3-4843-88DC-23B27D986C5C}" presName="circle1" presStyleLbl="node1" presStyleIdx="0" presStyleCnt="3"/>
      <dgm:spPr/>
    </dgm:pt>
    <dgm:pt modelId="{601E1CA6-2D70-024F-9C0E-F6CA22F6DF48}" type="pres">
      <dgm:prSet presAssocID="{2E701F07-B4D3-4843-88DC-23B27D986C5C}" presName="space" presStyleCnt="0"/>
      <dgm:spPr/>
    </dgm:pt>
    <dgm:pt modelId="{AB70F631-2FCC-9648-B325-A2877EB63088}" type="pres">
      <dgm:prSet presAssocID="{2E701F07-B4D3-4843-88DC-23B27D986C5C}" presName="rect1" presStyleLbl="alignAcc1" presStyleIdx="0" presStyleCnt="3"/>
      <dgm:spPr/>
      <dgm:t>
        <a:bodyPr/>
        <a:lstStyle/>
        <a:p>
          <a:endParaRPr lang="ru-RU"/>
        </a:p>
      </dgm:t>
    </dgm:pt>
    <dgm:pt modelId="{ABF0A589-C6B7-B940-A116-C8B0329DD8E8}" type="pres">
      <dgm:prSet presAssocID="{904AC2E8-CCCA-EF40-9D22-2240D88CAD5E}" presName="vertSpace2" presStyleLbl="node1" presStyleIdx="0" presStyleCnt="3"/>
      <dgm:spPr/>
    </dgm:pt>
    <dgm:pt modelId="{04823B89-6A62-3740-A46E-AB37C4F5DDE1}" type="pres">
      <dgm:prSet presAssocID="{904AC2E8-CCCA-EF40-9D22-2240D88CAD5E}" presName="circle2" presStyleLbl="node1" presStyleIdx="1" presStyleCnt="3"/>
      <dgm:spPr/>
    </dgm:pt>
    <dgm:pt modelId="{7932D0DD-D600-1942-8B47-F67C39AF68A4}" type="pres">
      <dgm:prSet presAssocID="{904AC2E8-CCCA-EF40-9D22-2240D88CAD5E}" presName="rect2" presStyleLbl="alignAcc1" presStyleIdx="1" presStyleCnt="3"/>
      <dgm:spPr/>
      <dgm:t>
        <a:bodyPr/>
        <a:lstStyle/>
        <a:p>
          <a:endParaRPr lang="ru-RU"/>
        </a:p>
      </dgm:t>
    </dgm:pt>
    <dgm:pt modelId="{19EFB90A-5E6C-3648-92EF-D1E8D0ED2A60}" type="pres">
      <dgm:prSet presAssocID="{E8092E0F-FC78-1E42-B6BE-F886861AD6D8}" presName="vertSpace3" presStyleLbl="node1" presStyleIdx="1" presStyleCnt="3"/>
      <dgm:spPr/>
    </dgm:pt>
    <dgm:pt modelId="{4CC7B66C-BDD0-5B4B-9AE5-00C6D14A8116}" type="pres">
      <dgm:prSet presAssocID="{E8092E0F-FC78-1E42-B6BE-F886861AD6D8}" presName="circle3" presStyleLbl="node1" presStyleIdx="2" presStyleCnt="3"/>
      <dgm:spPr/>
    </dgm:pt>
    <dgm:pt modelId="{2E2BAC49-85FD-F949-B2D6-9124263F587D}" type="pres">
      <dgm:prSet presAssocID="{E8092E0F-FC78-1E42-B6BE-F886861AD6D8}" presName="rect3" presStyleLbl="alignAcc1" presStyleIdx="2" presStyleCnt="3"/>
      <dgm:spPr/>
      <dgm:t>
        <a:bodyPr/>
        <a:lstStyle/>
        <a:p>
          <a:endParaRPr lang="ru-RU"/>
        </a:p>
      </dgm:t>
    </dgm:pt>
    <dgm:pt modelId="{A2FFCCF9-B87E-EB44-AB4B-15C030336FDE}" type="pres">
      <dgm:prSet presAssocID="{2E701F07-B4D3-4843-88DC-23B27D986C5C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9BCA9-37F4-8D4A-ACD2-040C3856FB6D}" type="pres">
      <dgm:prSet presAssocID="{2E701F07-B4D3-4843-88DC-23B27D986C5C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8BE6E-97E1-6C45-9DDA-4525AD797288}" type="pres">
      <dgm:prSet presAssocID="{904AC2E8-CCCA-EF40-9D22-2240D88CAD5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A2914-BB22-8C48-AA97-133641D03483}" type="pres">
      <dgm:prSet presAssocID="{904AC2E8-CCCA-EF40-9D22-2240D88CAD5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5A1A1-6238-414F-8C3C-20CADD54C81D}" type="pres">
      <dgm:prSet presAssocID="{E8092E0F-FC78-1E42-B6BE-F886861AD6D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F8E4-5702-B640-B6AC-8F975F437F34}" type="pres">
      <dgm:prSet presAssocID="{E8092E0F-FC78-1E42-B6BE-F886861AD6D8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A7EF9-7CCF-1F47-B34C-99A9F484EAA7}" srcId="{904AC2E8-CCCA-EF40-9D22-2240D88CAD5E}" destId="{004DABA4-C8F8-554E-BC8D-BC77630B2FFD}" srcOrd="2" destOrd="0" parTransId="{14180F94-0E37-FD49-8C95-CE19788AE7A8}" sibTransId="{4F82DD05-1391-414B-846A-C6AEB2FF4944}"/>
    <dgm:cxn modelId="{C365B665-591C-9E44-8B5B-C75C7E9C4FDE}" type="presOf" srcId="{C1BE0E86-0FB2-E648-AEF3-302B458FD755}" destId="{960A2914-BB22-8C48-AA97-133641D03483}" srcOrd="0" destOrd="1" presId="urn:microsoft.com/office/officeart/2005/8/layout/target3"/>
    <dgm:cxn modelId="{9A3D32CE-8C50-4E48-8D59-913B33187901}" srcId="{2E701F07-B4D3-4843-88DC-23B27D986C5C}" destId="{E28A208C-3AA0-9745-AAEF-0AB80E619C2E}" srcOrd="0" destOrd="0" parTransId="{E057A72A-FD28-6641-8331-4344E7089919}" sibTransId="{86FC2163-E611-524D-9C1A-3E36B4D15028}"/>
    <dgm:cxn modelId="{6C4D6242-F620-6049-98B9-F32254012263}" type="presOf" srcId="{904AC2E8-CCCA-EF40-9D22-2240D88CAD5E}" destId="{51F8BE6E-97E1-6C45-9DDA-4525AD797288}" srcOrd="1" destOrd="0" presId="urn:microsoft.com/office/officeart/2005/8/layout/target3"/>
    <dgm:cxn modelId="{7F1C7758-B756-FF42-BD6F-4E3FEF41F197}" type="presOf" srcId="{E8092E0F-FC78-1E42-B6BE-F886861AD6D8}" destId="{5C15A1A1-6238-414F-8C3C-20CADD54C81D}" srcOrd="1" destOrd="0" presId="urn:microsoft.com/office/officeart/2005/8/layout/target3"/>
    <dgm:cxn modelId="{B9E170E4-7E62-D54B-9911-6C7944802A5B}" srcId="{904AC2E8-CCCA-EF40-9D22-2240D88CAD5E}" destId="{C1BE0E86-0FB2-E648-AEF3-302B458FD755}" srcOrd="1" destOrd="0" parTransId="{AC751D8D-B4D9-8147-B445-D7263728A0FA}" sibTransId="{50753D03-B03C-4C48-BFDB-88E65C5BFAFC}"/>
    <dgm:cxn modelId="{398CB377-63BB-344E-9A4D-B5AD7B983071}" type="presOf" srcId="{004DABA4-C8F8-554E-BC8D-BC77630B2FFD}" destId="{960A2914-BB22-8C48-AA97-133641D03483}" srcOrd="0" destOrd="2" presId="urn:microsoft.com/office/officeart/2005/8/layout/target3"/>
    <dgm:cxn modelId="{593CFDEC-DE5E-6745-865F-2BA20EECAB2A}" type="presOf" srcId="{9FD8CD54-4B3F-2C4A-92A5-5F46B7DE65BA}" destId="{168EF8E4-5702-B640-B6AC-8F975F437F34}" srcOrd="0" destOrd="1" presId="urn:microsoft.com/office/officeart/2005/8/layout/target3"/>
    <dgm:cxn modelId="{F2CD22AC-4014-0141-ACB9-515856B45C7D}" type="presOf" srcId="{2E701F07-B4D3-4843-88DC-23B27D986C5C}" destId="{AB70F631-2FCC-9648-B325-A2877EB63088}" srcOrd="0" destOrd="0" presId="urn:microsoft.com/office/officeart/2005/8/layout/target3"/>
    <dgm:cxn modelId="{1F100B56-9530-8C4B-8285-AC40CA3C8F3C}" srcId="{7EF47FB8-1E84-BD4B-A7FA-218D2FA57F48}" destId="{E8092E0F-FC78-1E42-B6BE-F886861AD6D8}" srcOrd="2" destOrd="0" parTransId="{B667016B-C55B-9A46-B8D8-1AA3F476A07B}" sibTransId="{72E4349C-C3B2-9044-95D7-969CB37DB7D6}"/>
    <dgm:cxn modelId="{359B5DF7-6AF8-7F48-B2DB-70A3EFEC6748}" srcId="{2E701F07-B4D3-4843-88DC-23B27D986C5C}" destId="{8FA34FCE-EA3A-314C-AF00-3D535DE5ED37}" srcOrd="1" destOrd="0" parTransId="{36E36D50-C594-2140-8AEE-7DB8C407DDD7}" sibTransId="{5729D753-2B8D-6F4F-95BB-CEA7921DE068}"/>
    <dgm:cxn modelId="{4080CA15-647D-DE4D-840E-1CD2507B0E9D}" type="presOf" srcId="{E28A208C-3AA0-9745-AAEF-0AB80E619C2E}" destId="{B999BCA9-37F4-8D4A-ACD2-040C3856FB6D}" srcOrd="0" destOrd="0" presId="urn:microsoft.com/office/officeart/2005/8/layout/target3"/>
    <dgm:cxn modelId="{D793945F-D021-DC4C-ACF6-623F3A1A48B6}" srcId="{E8092E0F-FC78-1E42-B6BE-F886861AD6D8}" destId="{9FD8CD54-4B3F-2C4A-92A5-5F46B7DE65BA}" srcOrd="1" destOrd="0" parTransId="{389F786B-37ED-CE4A-8711-DE0BEE3144C9}" sibTransId="{7F615F23-BFBE-7548-9357-26A8B4607BD7}"/>
    <dgm:cxn modelId="{F6A31D66-3133-F942-8143-BF6AE00EDF97}" type="presOf" srcId="{904AC2E8-CCCA-EF40-9D22-2240D88CAD5E}" destId="{7932D0DD-D600-1942-8B47-F67C39AF68A4}" srcOrd="0" destOrd="0" presId="urn:microsoft.com/office/officeart/2005/8/layout/target3"/>
    <dgm:cxn modelId="{1B9F40C0-BD0E-E84A-B676-595D0E790D5E}" type="presOf" srcId="{2E701F07-B4D3-4843-88DC-23B27D986C5C}" destId="{A2FFCCF9-B87E-EB44-AB4B-15C030336FDE}" srcOrd="1" destOrd="0" presId="urn:microsoft.com/office/officeart/2005/8/layout/target3"/>
    <dgm:cxn modelId="{D184A62A-7157-E948-8464-FD86178F3A43}" type="presOf" srcId="{6C3B400B-33BB-9044-983D-0A93159658F6}" destId="{168EF8E4-5702-B640-B6AC-8F975F437F34}" srcOrd="0" destOrd="0" presId="urn:microsoft.com/office/officeart/2005/8/layout/target3"/>
    <dgm:cxn modelId="{F69E2EFA-2736-8D4F-AB45-DDA8D985E63D}" srcId="{7EF47FB8-1E84-BD4B-A7FA-218D2FA57F48}" destId="{904AC2E8-CCCA-EF40-9D22-2240D88CAD5E}" srcOrd="1" destOrd="0" parTransId="{1405B64A-3C13-4449-BC66-6CE932E66C3D}" sibTransId="{E28229BD-C798-884C-ADEF-0ED40ADB0CCF}"/>
    <dgm:cxn modelId="{1C3EC40D-363D-BA46-9B60-5A20E249C494}" type="presOf" srcId="{21882F0D-5B26-B345-AB4C-B441F2415EDA}" destId="{960A2914-BB22-8C48-AA97-133641D03483}" srcOrd="0" destOrd="0" presId="urn:microsoft.com/office/officeart/2005/8/layout/target3"/>
    <dgm:cxn modelId="{7ACA2D21-106B-7446-8EE0-9D5C15DEF55D}" type="presOf" srcId="{8FA34FCE-EA3A-314C-AF00-3D535DE5ED37}" destId="{B999BCA9-37F4-8D4A-ACD2-040C3856FB6D}" srcOrd="0" destOrd="1" presId="urn:microsoft.com/office/officeart/2005/8/layout/target3"/>
    <dgm:cxn modelId="{64F336EE-B6A1-8F4D-95F7-95F647451089}" type="presOf" srcId="{7EF47FB8-1E84-BD4B-A7FA-218D2FA57F48}" destId="{2E8B6CBD-D159-FB47-BCBF-5504915D7380}" srcOrd="0" destOrd="0" presId="urn:microsoft.com/office/officeart/2005/8/layout/target3"/>
    <dgm:cxn modelId="{5FA85AFC-9781-ED45-B3AE-305983AFE47F}" srcId="{7EF47FB8-1E84-BD4B-A7FA-218D2FA57F48}" destId="{2E701F07-B4D3-4843-88DC-23B27D986C5C}" srcOrd="0" destOrd="0" parTransId="{553C424B-5675-CE4C-8485-03613F230E03}" sibTransId="{2C847EC4-760E-7C4B-8BA4-3A52B2B2D954}"/>
    <dgm:cxn modelId="{418B3FA2-05D4-3943-A8DF-7698C6726327}" srcId="{E8092E0F-FC78-1E42-B6BE-F886861AD6D8}" destId="{6C3B400B-33BB-9044-983D-0A93159658F6}" srcOrd="0" destOrd="0" parTransId="{C16F85B8-4012-4545-A799-67F6D23DDA2C}" sibTransId="{108CC917-AA2B-304C-8879-D34DA1EE5047}"/>
    <dgm:cxn modelId="{E6AFD7B1-58AF-CE4C-91CF-B79112B2EE49}" type="presOf" srcId="{E8092E0F-FC78-1E42-B6BE-F886861AD6D8}" destId="{2E2BAC49-85FD-F949-B2D6-9124263F587D}" srcOrd="0" destOrd="0" presId="urn:microsoft.com/office/officeart/2005/8/layout/target3"/>
    <dgm:cxn modelId="{51DCB20D-ACC1-284E-BB8A-713AEE6518C1}" srcId="{904AC2E8-CCCA-EF40-9D22-2240D88CAD5E}" destId="{21882F0D-5B26-B345-AB4C-B441F2415EDA}" srcOrd="0" destOrd="0" parTransId="{C72F1CE8-9FC8-0B42-97A6-7DA06E585F07}" sibTransId="{6016AE6F-6D13-3E46-8BBB-E0F32CBB88D9}"/>
    <dgm:cxn modelId="{A836ABB0-4724-BE40-A4A0-8E1BD79139B8}" type="presParOf" srcId="{2E8B6CBD-D159-FB47-BCBF-5504915D7380}" destId="{D48A2834-6D6F-9440-A068-294B9A13E15E}" srcOrd="0" destOrd="0" presId="urn:microsoft.com/office/officeart/2005/8/layout/target3"/>
    <dgm:cxn modelId="{8E513B1C-FF03-1245-B27C-CFCC26CDADD2}" type="presParOf" srcId="{2E8B6CBD-D159-FB47-BCBF-5504915D7380}" destId="{601E1CA6-2D70-024F-9C0E-F6CA22F6DF48}" srcOrd="1" destOrd="0" presId="urn:microsoft.com/office/officeart/2005/8/layout/target3"/>
    <dgm:cxn modelId="{FE80A420-E1B9-564B-823A-1459A190B465}" type="presParOf" srcId="{2E8B6CBD-D159-FB47-BCBF-5504915D7380}" destId="{AB70F631-2FCC-9648-B325-A2877EB63088}" srcOrd="2" destOrd="0" presId="urn:microsoft.com/office/officeart/2005/8/layout/target3"/>
    <dgm:cxn modelId="{4CEFC38B-75ED-2146-9F39-F277BEE1A183}" type="presParOf" srcId="{2E8B6CBD-D159-FB47-BCBF-5504915D7380}" destId="{ABF0A589-C6B7-B940-A116-C8B0329DD8E8}" srcOrd="3" destOrd="0" presId="urn:microsoft.com/office/officeart/2005/8/layout/target3"/>
    <dgm:cxn modelId="{AAF5068A-A80F-4449-A461-96A71972EA13}" type="presParOf" srcId="{2E8B6CBD-D159-FB47-BCBF-5504915D7380}" destId="{04823B89-6A62-3740-A46E-AB37C4F5DDE1}" srcOrd="4" destOrd="0" presId="urn:microsoft.com/office/officeart/2005/8/layout/target3"/>
    <dgm:cxn modelId="{4F0BC57E-C805-824B-965D-0EC983E69F97}" type="presParOf" srcId="{2E8B6CBD-D159-FB47-BCBF-5504915D7380}" destId="{7932D0DD-D600-1942-8B47-F67C39AF68A4}" srcOrd="5" destOrd="0" presId="urn:microsoft.com/office/officeart/2005/8/layout/target3"/>
    <dgm:cxn modelId="{AE46FDEC-8262-CB4F-84DB-C395669DE8DA}" type="presParOf" srcId="{2E8B6CBD-D159-FB47-BCBF-5504915D7380}" destId="{19EFB90A-5E6C-3648-92EF-D1E8D0ED2A60}" srcOrd="6" destOrd="0" presId="urn:microsoft.com/office/officeart/2005/8/layout/target3"/>
    <dgm:cxn modelId="{6D3CB9E7-F6C2-BA40-A12C-2C1D85BA71E7}" type="presParOf" srcId="{2E8B6CBD-D159-FB47-BCBF-5504915D7380}" destId="{4CC7B66C-BDD0-5B4B-9AE5-00C6D14A8116}" srcOrd="7" destOrd="0" presId="urn:microsoft.com/office/officeart/2005/8/layout/target3"/>
    <dgm:cxn modelId="{5533DE28-3609-9F4E-BB3E-615C699F109A}" type="presParOf" srcId="{2E8B6CBD-D159-FB47-BCBF-5504915D7380}" destId="{2E2BAC49-85FD-F949-B2D6-9124263F587D}" srcOrd="8" destOrd="0" presId="urn:microsoft.com/office/officeart/2005/8/layout/target3"/>
    <dgm:cxn modelId="{8E7FDF5C-A8CC-E140-BE16-A0966A3E6D82}" type="presParOf" srcId="{2E8B6CBD-D159-FB47-BCBF-5504915D7380}" destId="{A2FFCCF9-B87E-EB44-AB4B-15C030336FDE}" srcOrd="9" destOrd="0" presId="urn:microsoft.com/office/officeart/2005/8/layout/target3"/>
    <dgm:cxn modelId="{45076B40-CBFB-4D4F-ACBA-51CFCE98781E}" type="presParOf" srcId="{2E8B6CBD-D159-FB47-BCBF-5504915D7380}" destId="{B999BCA9-37F4-8D4A-ACD2-040C3856FB6D}" srcOrd="10" destOrd="0" presId="urn:microsoft.com/office/officeart/2005/8/layout/target3"/>
    <dgm:cxn modelId="{1BF14615-F74A-EB47-B86F-6EFF6C597B15}" type="presParOf" srcId="{2E8B6CBD-D159-FB47-BCBF-5504915D7380}" destId="{51F8BE6E-97E1-6C45-9DDA-4525AD797288}" srcOrd="11" destOrd="0" presId="urn:microsoft.com/office/officeart/2005/8/layout/target3"/>
    <dgm:cxn modelId="{07416463-763D-8B44-AA06-B25F154498D9}" type="presParOf" srcId="{2E8B6CBD-D159-FB47-BCBF-5504915D7380}" destId="{960A2914-BB22-8C48-AA97-133641D03483}" srcOrd="12" destOrd="0" presId="urn:microsoft.com/office/officeart/2005/8/layout/target3"/>
    <dgm:cxn modelId="{BDEF6D84-99FD-7441-A8D6-10559D82528B}" type="presParOf" srcId="{2E8B6CBD-D159-FB47-BCBF-5504915D7380}" destId="{5C15A1A1-6238-414F-8C3C-20CADD54C81D}" srcOrd="13" destOrd="0" presId="urn:microsoft.com/office/officeart/2005/8/layout/target3"/>
    <dgm:cxn modelId="{8E1AE7E7-21AC-0A40-BCB6-A4A158C5C807}" type="presParOf" srcId="{2E8B6CBD-D159-FB47-BCBF-5504915D7380}" destId="{168EF8E4-5702-B640-B6AC-8F975F437F3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CB3F9-AF33-0847-BB49-CED8D86BB5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FB0796-0A1D-AF44-88E0-FB55D48811E1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ВИДЫ ОБЩЕНИЯ</a:t>
          </a:r>
        </a:p>
      </dgm:t>
    </dgm:pt>
    <dgm:pt modelId="{7CE83771-9134-894C-B78D-6537701A3D71}" type="parTrans" cxnId="{9D272C55-1BC7-064C-ADAA-B79B51B8074E}">
      <dgm:prSet/>
      <dgm:spPr/>
      <dgm:t>
        <a:bodyPr/>
        <a:lstStyle/>
        <a:p>
          <a:endParaRPr lang="ru-RU"/>
        </a:p>
      </dgm:t>
    </dgm:pt>
    <dgm:pt modelId="{59E1D075-D1B8-B740-BD04-BF809E26DED2}" type="sibTrans" cxnId="{9D272C55-1BC7-064C-ADAA-B79B51B8074E}">
      <dgm:prSet/>
      <dgm:spPr/>
      <dgm:t>
        <a:bodyPr/>
        <a:lstStyle/>
        <a:p>
          <a:endParaRPr lang="ru-RU"/>
        </a:p>
      </dgm:t>
    </dgm:pt>
    <dgm:pt modelId="{E012502E-63AE-934B-978F-B9FDC4145F3F}">
      <dgm:prSet phldrT="[Текст]"/>
      <dgm:spPr/>
      <dgm:t>
        <a:bodyPr/>
        <a:lstStyle/>
        <a:p>
          <a:r>
            <a:rPr lang="ru-RU" dirty="0"/>
            <a:t>По содержанию</a:t>
          </a:r>
        </a:p>
      </dgm:t>
    </dgm:pt>
    <dgm:pt modelId="{45EE399C-5333-6240-8D32-53DB59472043}" type="parTrans" cxnId="{93DB2F76-40B9-274F-B69F-85E767AA7927}">
      <dgm:prSet/>
      <dgm:spPr/>
      <dgm:t>
        <a:bodyPr/>
        <a:lstStyle/>
        <a:p>
          <a:endParaRPr lang="ru-RU"/>
        </a:p>
      </dgm:t>
    </dgm:pt>
    <dgm:pt modelId="{B3101AFD-30DF-314F-8303-7E5B50A5BC92}" type="sibTrans" cxnId="{93DB2F76-40B9-274F-B69F-85E767AA7927}">
      <dgm:prSet/>
      <dgm:spPr/>
      <dgm:t>
        <a:bodyPr/>
        <a:lstStyle/>
        <a:p>
          <a:endParaRPr lang="ru-RU"/>
        </a:p>
      </dgm:t>
    </dgm:pt>
    <dgm:pt modelId="{89D6DF03-6D1D-C04C-A5E2-241ECF6D3A8D}">
      <dgm:prSet phldrT="[Текст]"/>
      <dgm:spPr/>
      <dgm:t>
        <a:bodyPr/>
        <a:lstStyle/>
        <a:p>
          <a:r>
            <a:rPr lang="ru-RU" dirty="0"/>
            <a:t>МАТЕРИАЛЬНОЕ</a:t>
          </a:r>
        </a:p>
      </dgm:t>
    </dgm:pt>
    <dgm:pt modelId="{8C2A5734-A37B-624F-BD0E-19AE064800B0}" type="parTrans" cxnId="{999F37B6-C659-304A-B789-EF9385AF83FD}">
      <dgm:prSet/>
      <dgm:spPr/>
      <dgm:t>
        <a:bodyPr/>
        <a:lstStyle/>
        <a:p>
          <a:endParaRPr lang="ru-RU"/>
        </a:p>
      </dgm:t>
    </dgm:pt>
    <dgm:pt modelId="{B728D1F5-5BED-9E4D-92B9-398C472313D1}" type="sibTrans" cxnId="{999F37B6-C659-304A-B789-EF9385AF83FD}">
      <dgm:prSet/>
      <dgm:spPr/>
      <dgm:t>
        <a:bodyPr/>
        <a:lstStyle/>
        <a:p>
          <a:endParaRPr lang="ru-RU"/>
        </a:p>
      </dgm:t>
    </dgm:pt>
    <dgm:pt modelId="{C2080395-44C6-544C-9255-AA13D7D71DC5}">
      <dgm:prSet phldrT="[Текст]"/>
      <dgm:spPr/>
      <dgm:t>
        <a:bodyPr/>
        <a:lstStyle/>
        <a:p>
          <a:r>
            <a:rPr lang="ru-RU" dirty="0"/>
            <a:t>КОГНИТИВНОЕ</a:t>
          </a:r>
        </a:p>
      </dgm:t>
    </dgm:pt>
    <dgm:pt modelId="{F2297A97-B295-F346-9C3A-CF72C68C0C10}" type="parTrans" cxnId="{F2636091-AC37-8240-9C61-2F438416404C}">
      <dgm:prSet/>
      <dgm:spPr/>
      <dgm:t>
        <a:bodyPr/>
        <a:lstStyle/>
        <a:p>
          <a:endParaRPr lang="ru-RU"/>
        </a:p>
      </dgm:t>
    </dgm:pt>
    <dgm:pt modelId="{B44C9670-51E1-0742-BA67-6947C4981A41}" type="sibTrans" cxnId="{F2636091-AC37-8240-9C61-2F438416404C}">
      <dgm:prSet/>
      <dgm:spPr/>
      <dgm:t>
        <a:bodyPr/>
        <a:lstStyle/>
        <a:p>
          <a:endParaRPr lang="ru-RU"/>
        </a:p>
      </dgm:t>
    </dgm:pt>
    <dgm:pt modelId="{187BBC4D-43D3-644B-AC35-7C35F2D7ADDB}">
      <dgm:prSet phldrT="[Текст]"/>
      <dgm:spPr/>
      <dgm:t>
        <a:bodyPr/>
        <a:lstStyle/>
        <a:p>
          <a:r>
            <a:rPr lang="ru-RU" dirty="0"/>
            <a:t>По целям</a:t>
          </a:r>
        </a:p>
      </dgm:t>
    </dgm:pt>
    <dgm:pt modelId="{298A9498-4F6C-954E-992B-F86B4EE9C20C}" type="parTrans" cxnId="{C36D93F4-2418-9247-958B-A5BFDF8B9A5D}">
      <dgm:prSet/>
      <dgm:spPr/>
      <dgm:t>
        <a:bodyPr/>
        <a:lstStyle/>
        <a:p>
          <a:endParaRPr lang="ru-RU"/>
        </a:p>
      </dgm:t>
    </dgm:pt>
    <dgm:pt modelId="{AE8341B9-F166-D840-8C03-102CF205CE41}" type="sibTrans" cxnId="{C36D93F4-2418-9247-958B-A5BFDF8B9A5D}">
      <dgm:prSet/>
      <dgm:spPr/>
      <dgm:t>
        <a:bodyPr/>
        <a:lstStyle/>
        <a:p>
          <a:endParaRPr lang="ru-RU"/>
        </a:p>
      </dgm:t>
    </dgm:pt>
    <dgm:pt modelId="{F2BA7B4D-1A09-9646-B010-40610BDA81CF}">
      <dgm:prSet phldrT="[Текст]"/>
      <dgm:spPr/>
      <dgm:t>
        <a:bodyPr/>
        <a:lstStyle/>
        <a:p>
          <a:r>
            <a:rPr lang="ru-RU" dirty="0"/>
            <a:t>БИОЛОГИЧЕСКОЕ</a:t>
          </a:r>
        </a:p>
      </dgm:t>
    </dgm:pt>
    <dgm:pt modelId="{4A107D45-F0C9-0C4E-A8A5-9664D7C5DD32}" type="parTrans" cxnId="{7D678E21-4E49-AB4A-8AB9-483FF9663054}">
      <dgm:prSet/>
      <dgm:spPr/>
      <dgm:t>
        <a:bodyPr/>
        <a:lstStyle/>
        <a:p>
          <a:endParaRPr lang="ru-RU"/>
        </a:p>
      </dgm:t>
    </dgm:pt>
    <dgm:pt modelId="{6CB5673C-C11B-5946-9107-A29BEE7D993D}" type="sibTrans" cxnId="{7D678E21-4E49-AB4A-8AB9-483FF9663054}">
      <dgm:prSet/>
      <dgm:spPr/>
      <dgm:t>
        <a:bodyPr/>
        <a:lstStyle/>
        <a:p>
          <a:endParaRPr lang="ru-RU"/>
        </a:p>
      </dgm:t>
    </dgm:pt>
    <dgm:pt modelId="{F91BF483-5281-FD43-AD1E-8B4503891E62}">
      <dgm:prSet/>
      <dgm:spPr/>
      <dgm:t>
        <a:bodyPr/>
        <a:lstStyle/>
        <a:p>
          <a:r>
            <a:rPr lang="ru-RU" dirty="0"/>
            <a:t>ДЕЯТЕЛЬНОСТНОЕ</a:t>
          </a:r>
        </a:p>
      </dgm:t>
    </dgm:pt>
    <dgm:pt modelId="{4D6814AA-3B16-D849-94FF-1F14D65D6A84}" type="parTrans" cxnId="{B7C5A255-1430-3045-B0EA-34A479634289}">
      <dgm:prSet/>
      <dgm:spPr/>
      <dgm:t>
        <a:bodyPr/>
        <a:lstStyle/>
        <a:p>
          <a:endParaRPr lang="ru-RU"/>
        </a:p>
      </dgm:t>
    </dgm:pt>
    <dgm:pt modelId="{8CFAF217-E415-5F4C-A5B3-BFF1D4B7B852}" type="sibTrans" cxnId="{B7C5A255-1430-3045-B0EA-34A479634289}">
      <dgm:prSet/>
      <dgm:spPr/>
      <dgm:t>
        <a:bodyPr/>
        <a:lstStyle/>
        <a:p>
          <a:endParaRPr lang="ru-RU"/>
        </a:p>
      </dgm:t>
    </dgm:pt>
    <dgm:pt modelId="{42EE97BE-26D9-AE48-89F4-BA9E2387C8D8}">
      <dgm:prSet/>
      <dgm:spPr/>
      <dgm:t>
        <a:bodyPr/>
        <a:lstStyle/>
        <a:p>
          <a:r>
            <a:rPr lang="ru-RU" dirty="0"/>
            <a:t>СОЦИАЛЬНОЕ</a:t>
          </a:r>
        </a:p>
      </dgm:t>
    </dgm:pt>
    <dgm:pt modelId="{81B828F3-AE88-C24B-8E46-BA13654C6C27}" type="parTrans" cxnId="{A000E406-4582-8841-9EAA-B5069C6EC67A}">
      <dgm:prSet/>
      <dgm:spPr/>
      <dgm:t>
        <a:bodyPr/>
        <a:lstStyle/>
        <a:p>
          <a:endParaRPr lang="ru-RU"/>
        </a:p>
      </dgm:t>
    </dgm:pt>
    <dgm:pt modelId="{A859834B-1C63-7244-80AB-1ECFF3C28879}" type="sibTrans" cxnId="{A000E406-4582-8841-9EAA-B5069C6EC67A}">
      <dgm:prSet/>
      <dgm:spPr/>
      <dgm:t>
        <a:bodyPr/>
        <a:lstStyle/>
        <a:p>
          <a:endParaRPr lang="ru-RU"/>
        </a:p>
      </dgm:t>
    </dgm:pt>
    <dgm:pt modelId="{DA720020-FB83-084B-8019-72A638A7F0E7}" type="pres">
      <dgm:prSet presAssocID="{E04CB3F9-AF33-0847-BB49-CED8D86BB5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29C87A-B79C-A143-A180-3A2AE0996346}" type="pres">
      <dgm:prSet presAssocID="{9AFB0796-0A1D-AF44-88E0-FB55D48811E1}" presName="hierRoot1" presStyleCnt="0"/>
      <dgm:spPr/>
    </dgm:pt>
    <dgm:pt modelId="{0281F6AE-0477-DA4F-BCE9-0F9EDE1EF917}" type="pres">
      <dgm:prSet presAssocID="{9AFB0796-0A1D-AF44-88E0-FB55D48811E1}" presName="composite" presStyleCnt="0"/>
      <dgm:spPr/>
    </dgm:pt>
    <dgm:pt modelId="{8A4CB06D-E090-B645-8110-60CF2C74DEB9}" type="pres">
      <dgm:prSet presAssocID="{9AFB0796-0A1D-AF44-88E0-FB55D48811E1}" presName="background" presStyleLbl="node0" presStyleIdx="0" presStyleCnt="1"/>
      <dgm:spPr/>
    </dgm:pt>
    <dgm:pt modelId="{61FAE833-6BD5-654A-B0E4-C63EC72293CF}" type="pres">
      <dgm:prSet presAssocID="{9AFB0796-0A1D-AF44-88E0-FB55D48811E1}" presName="text" presStyleLbl="fgAcc0" presStyleIdx="0" presStyleCnt="1" custScaleX="318255" custScaleY="68344" custLinFactY="-64076" custLinFactNeighborX="2467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95CF0E-5296-B24E-AFF9-1EEFA14A74C2}" type="pres">
      <dgm:prSet presAssocID="{9AFB0796-0A1D-AF44-88E0-FB55D48811E1}" presName="hierChild2" presStyleCnt="0"/>
      <dgm:spPr/>
    </dgm:pt>
    <dgm:pt modelId="{CB0BC5CB-EBC6-9B4D-9D3A-DE8E2D9A451F}" type="pres">
      <dgm:prSet presAssocID="{45EE399C-5333-6240-8D32-53DB5947204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F84328F-F98C-4B4C-86AB-13FDDAD6A27D}" type="pres">
      <dgm:prSet presAssocID="{E012502E-63AE-934B-978F-B9FDC4145F3F}" presName="hierRoot2" presStyleCnt="0"/>
      <dgm:spPr/>
    </dgm:pt>
    <dgm:pt modelId="{42A0DBE2-FCA0-CC4D-B11D-FDCBE4A50665}" type="pres">
      <dgm:prSet presAssocID="{E012502E-63AE-934B-978F-B9FDC4145F3F}" presName="composite2" presStyleCnt="0"/>
      <dgm:spPr/>
    </dgm:pt>
    <dgm:pt modelId="{CB684ACC-40DA-5447-BCA9-43244F8031FD}" type="pres">
      <dgm:prSet presAssocID="{E012502E-63AE-934B-978F-B9FDC4145F3F}" presName="background2" presStyleLbl="node2" presStyleIdx="0" presStyleCnt="2"/>
      <dgm:spPr/>
    </dgm:pt>
    <dgm:pt modelId="{63F00DC1-1ED7-A846-AEE4-4DE44CC32DE3}" type="pres">
      <dgm:prSet presAssocID="{E012502E-63AE-934B-978F-B9FDC4145F3F}" presName="text2" presStyleLbl="fgAcc2" presStyleIdx="0" presStyleCnt="2" custScaleX="150214" custScaleY="32085" custLinFactNeighborX="-39920" custLinFactNeighborY="-58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173213-F721-9B44-B8B5-10DBB740FCF8}" type="pres">
      <dgm:prSet presAssocID="{E012502E-63AE-934B-978F-B9FDC4145F3F}" presName="hierChild3" presStyleCnt="0"/>
      <dgm:spPr/>
    </dgm:pt>
    <dgm:pt modelId="{0B4A42A2-3F62-9C42-8F0F-796662171B10}" type="pres">
      <dgm:prSet presAssocID="{8C2A5734-A37B-624F-BD0E-19AE064800B0}" presName="Name17" presStyleLbl="parChTrans1D3" presStyleIdx="0" presStyleCnt="5"/>
      <dgm:spPr/>
      <dgm:t>
        <a:bodyPr/>
        <a:lstStyle/>
        <a:p>
          <a:endParaRPr lang="ru-RU"/>
        </a:p>
      </dgm:t>
    </dgm:pt>
    <dgm:pt modelId="{6864F6BA-72D4-B147-A07B-6EB186F71E63}" type="pres">
      <dgm:prSet presAssocID="{89D6DF03-6D1D-C04C-A5E2-241ECF6D3A8D}" presName="hierRoot3" presStyleCnt="0"/>
      <dgm:spPr/>
    </dgm:pt>
    <dgm:pt modelId="{CA9FCEB4-82AB-154A-85A8-A756FEE99358}" type="pres">
      <dgm:prSet presAssocID="{89D6DF03-6D1D-C04C-A5E2-241ECF6D3A8D}" presName="composite3" presStyleCnt="0"/>
      <dgm:spPr/>
    </dgm:pt>
    <dgm:pt modelId="{523536BC-E25E-D647-9554-94A9FF5DA179}" type="pres">
      <dgm:prSet presAssocID="{89D6DF03-6D1D-C04C-A5E2-241ECF6D3A8D}" presName="background3" presStyleLbl="node3" presStyleIdx="0" presStyleCnt="5"/>
      <dgm:spPr/>
    </dgm:pt>
    <dgm:pt modelId="{9A597351-E0DA-F74E-BF33-8FDFE6967D51}" type="pres">
      <dgm:prSet presAssocID="{89D6DF03-6D1D-C04C-A5E2-241ECF6D3A8D}" presName="text3" presStyleLbl="fgAcc3" presStyleIdx="0" presStyleCnt="5" custScaleX="71778" custScaleY="27737" custLinFactNeighborX="4036" custLinFactNeighborY="-44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3D8F52-A34C-9248-BF6D-26BAA45385D6}" type="pres">
      <dgm:prSet presAssocID="{89D6DF03-6D1D-C04C-A5E2-241ECF6D3A8D}" presName="hierChild4" presStyleCnt="0"/>
      <dgm:spPr/>
    </dgm:pt>
    <dgm:pt modelId="{416DEE45-BCE6-A448-A8EC-AA08ADA7B404}" type="pres">
      <dgm:prSet presAssocID="{4D6814AA-3B16-D849-94FF-1F14D65D6A84}" presName="Name17" presStyleLbl="parChTrans1D3" presStyleIdx="1" presStyleCnt="5"/>
      <dgm:spPr/>
      <dgm:t>
        <a:bodyPr/>
        <a:lstStyle/>
        <a:p>
          <a:endParaRPr lang="ru-RU"/>
        </a:p>
      </dgm:t>
    </dgm:pt>
    <dgm:pt modelId="{D82DF5AB-427B-0842-9AE2-A22B1047BC15}" type="pres">
      <dgm:prSet presAssocID="{F91BF483-5281-FD43-AD1E-8B4503891E62}" presName="hierRoot3" presStyleCnt="0"/>
      <dgm:spPr/>
    </dgm:pt>
    <dgm:pt modelId="{DC7805B3-9F57-9049-B490-8BDEBB635452}" type="pres">
      <dgm:prSet presAssocID="{F91BF483-5281-FD43-AD1E-8B4503891E62}" presName="composite3" presStyleCnt="0"/>
      <dgm:spPr/>
    </dgm:pt>
    <dgm:pt modelId="{032B00B1-1ED7-F348-A944-2E10FF608CF9}" type="pres">
      <dgm:prSet presAssocID="{F91BF483-5281-FD43-AD1E-8B4503891E62}" presName="background3" presStyleLbl="node3" presStyleIdx="1" presStyleCnt="5"/>
      <dgm:spPr/>
    </dgm:pt>
    <dgm:pt modelId="{CDAB9E9F-6FA9-3642-B868-5941690FC958}" type="pres">
      <dgm:prSet presAssocID="{F91BF483-5281-FD43-AD1E-8B4503891E62}" presName="text3" presStyleLbl="fgAcc3" presStyleIdx="1" presStyleCnt="5" custScaleX="72065" custScaleY="34734" custLinFactNeighborX="5235" custLinFactNeighborY="24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59400-D9C4-384D-BC56-1C45BA3FEE57}" type="pres">
      <dgm:prSet presAssocID="{F91BF483-5281-FD43-AD1E-8B4503891E62}" presName="hierChild4" presStyleCnt="0"/>
      <dgm:spPr/>
    </dgm:pt>
    <dgm:pt modelId="{41CF0000-E4FC-EA4D-9CE6-D748CAEE13C3}" type="pres">
      <dgm:prSet presAssocID="{F2297A97-B295-F346-9C3A-CF72C68C0C10}" presName="Name17" presStyleLbl="parChTrans1D3" presStyleIdx="2" presStyleCnt="5"/>
      <dgm:spPr/>
      <dgm:t>
        <a:bodyPr/>
        <a:lstStyle/>
        <a:p>
          <a:endParaRPr lang="ru-RU"/>
        </a:p>
      </dgm:t>
    </dgm:pt>
    <dgm:pt modelId="{6A839267-9CC0-664E-9137-B918102C6A73}" type="pres">
      <dgm:prSet presAssocID="{C2080395-44C6-544C-9255-AA13D7D71DC5}" presName="hierRoot3" presStyleCnt="0"/>
      <dgm:spPr/>
    </dgm:pt>
    <dgm:pt modelId="{3627201A-50B0-794B-BDCB-12005FBCC14F}" type="pres">
      <dgm:prSet presAssocID="{C2080395-44C6-544C-9255-AA13D7D71DC5}" presName="composite3" presStyleCnt="0"/>
      <dgm:spPr/>
    </dgm:pt>
    <dgm:pt modelId="{13FAD9C7-61FA-2F4B-8CAE-C82B96213A96}" type="pres">
      <dgm:prSet presAssocID="{C2080395-44C6-544C-9255-AA13D7D71DC5}" presName="background3" presStyleLbl="node3" presStyleIdx="2" presStyleCnt="5"/>
      <dgm:spPr/>
    </dgm:pt>
    <dgm:pt modelId="{11E05C17-5B42-174A-8328-21FE08E076B8}" type="pres">
      <dgm:prSet presAssocID="{C2080395-44C6-544C-9255-AA13D7D71DC5}" presName="text3" presStyleLbl="fgAcc3" presStyleIdx="2" presStyleCnt="5" custScaleX="67280" custScaleY="38233" custLinFactNeighborX="-13931" custLinFactNeighborY="-34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65CBCC-54C4-8B46-A2B0-94478E801B7A}" type="pres">
      <dgm:prSet presAssocID="{C2080395-44C6-544C-9255-AA13D7D71DC5}" presName="hierChild4" presStyleCnt="0"/>
      <dgm:spPr/>
    </dgm:pt>
    <dgm:pt modelId="{6931C205-D653-0F41-BB00-3033770E1750}" type="pres">
      <dgm:prSet presAssocID="{298A9498-4F6C-954E-992B-F86B4EE9C20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2586E61-CBF4-564B-BD5B-CC6969BF07F9}" type="pres">
      <dgm:prSet presAssocID="{187BBC4D-43D3-644B-AC35-7C35F2D7ADDB}" presName="hierRoot2" presStyleCnt="0"/>
      <dgm:spPr/>
    </dgm:pt>
    <dgm:pt modelId="{392872E3-2730-654C-999C-F17FAF5C0436}" type="pres">
      <dgm:prSet presAssocID="{187BBC4D-43D3-644B-AC35-7C35F2D7ADDB}" presName="composite2" presStyleCnt="0"/>
      <dgm:spPr/>
    </dgm:pt>
    <dgm:pt modelId="{C79AE558-7A41-F947-A60E-093F07C25CDF}" type="pres">
      <dgm:prSet presAssocID="{187BBC4D-43D3-644B-AC35-7C35F2D7ADDB}" presName="background2" presStyleLbl="node2" presStyleIdx="1" presStyleCnt="2"/>
      <dgm:spPr/>
    </dgm:pt>
    <dgm:pt modelId="{3951595B-5AE5-2245-8843-D3FB5D4571E6}" type="pres">
      <dgm:prSet presAssocID="{187BBC4D-43D3-644B-AC35-7C35F2D7ADDB}" presName="text2" presStyleLbl="fgAcc2" presStyleIdx="1" presStyleCnt="2" custScaleY="29777" custLinFactNeighborX="-51399" custLinFactNeighborY="-56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6F1B14-CC92-124C-90F7-45FB704E82D1}" type="pres">
      <dgm:prSet presAssocID="{187BBC4D-43D3-644B-AC35-7C35F2D7ADDB}" presName="hierChild3" presStyleCnt="0"/>
      <dgm:spPr/>
    </dgm:pt>
    <dgm:pt modelId="{C480F72E-98FA-6346-9F30-E88758BC28C2}" type="pres">
      <dgm:prSet presAssocID="{4A107D45-F0C9-0C4E-A8A5-9664D7C5DD32}" presName="Name17" presStyleLbl="parChTrans1D3" presStyleIdx="3" presStyleCnt="5"/>
      <dgm:spPr/>
      <dgm:t>
        <a:bodyPr/>
        <a:lstStyle/>
        <a:p>
          <a:endParaRPr lang="ru-RU"/>
        </a:p>
      </dgm:t>
    </dgm:pt>
    <dgm:pt modelId="{1D5AD052-F6B9-AA42-B3EA-C8C92E197CBC}" type="pres">
      <dgm:prSet presAssocID="{F2BA7B4D-1A09-9646-B010-40610BDA81CF}" presName="hierRoot3" presStyleCnt="0"/>
      <dgm:spPr/>
    </dgm:pt>
    <dgm:pt modelId="{B3DAF9EB-BF68-8B4B-9EE1-CB07FF1BA097}" type="pres">
      <dgm:prSet presAssocID="{F2BA7B4D-1A09-9646-B010-40610BDA81CF}" presName="composite3" presStyleCnt="0"/>
      <dgm:spPr/>
    </dgm:pt>
    <dgm:pt modelId="{C5DBD619-515E-BE4D-BE9B-5BA97C1FC7BE}" type="pres">
      <dgm:prSet presAssocID="{F2BA7B4D-1A09-9646-B010-40610BDA81CF}" presName="background3" presStyleLbl="node3" presStyleIdx="3" presStyleCnt="5"/>
      <dgm:spPr/>
    </dgm:pt>
    <dgm:pt modelId="{4DB6A361-1247-ED46-9348-348DB9BC36A6}" type="pres">
      <dgm:prSet presAssocID="{F2BA7B4D-1A09-9646-B010-40610BDA81CF}" presName="text3" presStyleLbl="fgAcc3" presStyleIdx="3" presStyleCnt="5" custScaleX="70797" custScaleY="34676" custLinFactNeighborX="-18644" custLinFactNeighborY="133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199D4F-87C0-6F4E-B61D-21110A4F25C8}" type="pres">
      <dgm:prSet presAssocID="{F2BA7B4D-1A09-9646-B010-40610BDA81CF}" presName="hierChild4" presStyleCnt="0"/>
      <dgm:spPr/>
    </dgm:pt>
    <dgm:pt modelId="{245F4C40-921D-2448-A6D1-5D8F16EAB356}" type="pres">
      <dgm:prSet presAssocID="{81B828F3-AE88-C24B-8E46-BA13654C6C27}" presName="Name17" presStyleLbl="parChTrans1D3" presStyleIdx="4" presStyleCnt="5"/>
      <dgm:spPr/>
      <dgm:t>
        <a:bodyPr/>
        <a:lstStyle/>
        <a:p>
          <a:endParaRPr lang="ru-RU"/>
        </a:p>
      </dgm:t>
    </dgm:pt>
    <dgm:pt modelId="{D9726F8B-0213-214A-B95B-82C296F4E23C}" type="pres">
      <dgm:prSet presAssocID="{42EE97BE-26D9-AE48-89F4-BA9E2387C8D8}" presName="hierRoot3" presStyleCnt="0"/>
      <dgm:spPr/>
    </dgm:pt>
    <dgm:pt modelId="{D9009A15-8FC1-5C4C-AAAF-F0DC89D5D6AA}" type="pres">
      <dgm:prSet presAssocID="{42EE97BE-26D9-AE48-89F4-BA9E2387C8D8}" presName="composite3" presStyleCnt="0"/>
      <dgm:spPr/>
    </dgm:pt>
    <dgm:pt modelId="{C136FE1B-EA5E-CC4A-AD3E-6AED16265F6B}" type="pres">
      <dgm:prSet presAssocID="{42EE97BE-26D9-AE48-89F4-BA9E2387C8D8}" presName="background3" presStyleLbl="node3" presStyleIdx="4" presStyleCnt="5"/>
      <dgm:spPr/>
    </dgm:pt>
    <dgm:pt modelId="{FEA812FF-6D67-BE41-A60F-D096D91C235B}" type="pres">
      <dgm:prSet presAssocID="{42EE97BE-26D9-AE48-89F4-BA9E2387C8D8}" presName="text3" presStyleLbl="fgAcc3" presStyleIdx="4" presStyleCnt="5" custScaleX="71821" custScaleY="45152" custLinFactNeighborX="-44933" custLinFactNeighborY="-50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3BF25-15AB-7A43-A382-ACEEE934C84D}" type="pres">
      <dgm:prSet presAssocID="{42EE97BE-26D9-AE48-89F4-BA9E2387C8D8}" presName="hierChild4" presStyleCnt="0"/>
      <dgm:spPr/>
    </dgm:pt>
  </dgm:ptLst>
  <dgm:cxnLst>
    <dgm:cxn modelId="{30FAF6F1-AF8C-764E-8B20-657559565F7C}" type="presOf" srcId="{F2297A97-B295-F346-9C3A-CF72C68C0C10}" destId="{41CF0000-E4FC-EA4D-9CE6-D748CAEE13C3}" srcOrd="0" destOrd="0" presId="urn:microsoft.com/office/officeart/2005/8/layout/hierarchy1"/>
    <dgm:cxn modelId="{3287C9D7-67D5-FC41-A4C3-8DD8094D63BE}" type="presOf" srcId="{9AFB0796-0A1D-AF44-88E0-FB55D48811E1}" destId="{61FAE833-6BD5-654A-B0E4-C63EC72293CF}" srcOrd="0" destOrd="0" presId="urn:microsoft.com/office/officeart/2005/8/layout/hierarchy1"/>
    <dgm:cxn modelId="{C36D93F4-2418-9247-958B-A5BFDF8B9A5D}" srcId="{9AFB0796-0A1D-AF44-88E0-FB55D48811E1}" destId="{187BBC4D-43D3-644B-AC35-7C35F2D7ADDB}" srcOrd="1" destOrd="0" parTransId="{298A9498-4F6C-954E-992B-F86B4EE9C20C}" sibTransId="{AE8341B9-F166-D840-8C03-102CF205CE41}"/>
    <dgm:cxn modelId="{F8FB33E8-8F48-F94F-B731-54A155F09AC7}" type="presOf" srcId="{89D6DF03-6D1D-C04C-A5E2-241ECF6D3A8D}" destId="{9A597351-E0DA-F74E-BF33-8FDFE6967D51}" srcOrd="0" destOrd="0" presId="urn:microsoft.com/office/officeart/2005/8/layout/hierarchy1"/>
    <dgm:cxn modelId="{28009FF6-BE29-A049-AD09-762557C6910B}" type="presOf" srcId="{42EE97BE-26D9-AE48-89F4-BA9E2387C8D8}" destId="{FEA812FF-6D67-BE41-A60F-D096D91C235B}" srcOrd="0" destOrd="0" presId="urn:microsoft.com/office/officeart/2005/8/layout/hierarchy1"/>
    <dgm:cxn modelId="{5C8CEC47-A649-6D4E-9013-0674C1113DF8}" type="presOf" srcId="{F91BF483-5281-FD43-AD1E-8B4503891E62}" destId="{CDAB9E9F-6FA9-3642-B868-5941690FC958}" srcOrd="0" destOrd="0" presId="urn:microsoft.com/office/officeart/2005/8/layout/hierarchy1"/>
    <dgm:cxn modelId="{FBE68F07-640E-D040-80FF-E48FA9AB5BD2}" type="presOf" srcId="{E012502E-63AE-934B-978F-B9FDC4145F3F}" destId="{63F00DC1-1ED7-A846-AEE4-4DE44CC32DE3}" srcOrd="0" destOrd="0" presId="urn:microsoft.com/office/officeart/2005/8/layout/hierarchy1"/>
    <dgm:cxn modelId="{418CD5C7-C2C7-B943-A8CB-819C413E6E41}" type="presOf" srcId="{8C2A5734-A37B-624F-BD0E-19AE064800B0}" destId="{0B4A42A2-3F62-9C42-8F0F-796662171B10}" srcOrd="0" destOrd="0" presId="urn:microsoft.com/office/officeart/2005/8/layout/hierarchy1"/>
    <dgm:cxn modelId="{9449D452-B088-3F46-854A-62F4840164AA}" type="presOf" srcId="{4D6814AA-3B16-D849-94FF-1F14D65D6A84}" destId="{416DEE45-BCE6-A448-A8EC-AA08ADA7B404}" srcOrd="0" destOrd="0" presId="urn:microsoft.com/office/officeart/2005/8/layout/hierarchy1"/>
    <dgm:cxn modelId="{A000E406-4582-8841-9EAA-B5069C6EC67A}" srcId="{187BBC4D-43D3-644B-AC35-7C35F2D7ADDB}" destId="{42EE97BE-26D9-AE48-89F4-BA9E2387C8D8}" srcOrd="1" destOrd="0" parTransId="{81B828F3-AE88-C24B-8E46-BA13654C6C27}" sibTransId="{A859834B-1C63-7244-80AB-1ECFF3C28879}"/>
    <dgm:cxn modelId="{B7C5A255-1430-3045-B0EA-34A479634289}" srcId="{E012502E-63AE-934B-978F-B9FDC4145F3F}" destId="{F91BF483-5281-FD43-AD1E-8B4503891E62}" srcOrd="1" destOrd="0" parTransId="{4D6814AA-3B16-D849-94FF-1F14D65D6A84}" sibTransId="{8CFAF217-E415-5F4C-A5B3-BFF1D4B7B852}"/>
    <dgm:cxn modelId="{93DB2F76-40B9-274F-B69F-85E767AA7927}" srcId="{9AFB0796-0A1D-AF44-88E0-FB55D48811E1}" destId="{E012502E-63AE-934B-978F-B9FDC4145F3F}" srcOrd="0" destOrd="0" parTransId="{45EE399C-5333-6240-8D32-53DB59472043}" sibTransId="{B3101AFD-30DF-314F-8303-7E5B50A5BC92}"/>
    <dgm:cxn modelId="{DE1C5B58-DCC9-AA4B-928E-4CA087DD39F3}" type="presOf" srcId="{C2080395-44C6-544C-9255-AA13D7D71DC5}" destId="{11E05C17-5B42-174A-8328-21FE08E076B8}" srcOrd="0" destOrd="0" presId="urn:microsoft.com/office/officeart/2005/8/layout/hierarchy1"/>
    <dgm:cxn modelId="{999F37B6-C659-304A-B789-EF9385AF83FD}" srcId="{E012502E-63AE-934B-978F-B9FDC4145F3F}" destId="{89D6DF03-6D1D-C04C-A5E2-241ECF6D3A8D}" srcOrd="0" destOrd="0" parTransId="{8C2A5734-A37B-624F-BD0E-19AE064800B0}" sibTransId="{B728D1F5-5BED-9E4D-92B9-398C472313D1}"/>
    <dgm:cxn modelId="{8A2C9059-D35C-E24A-83F1-B5772963CD65}" type="presOf" srcId="{4A107D45-F0C9-0C4E-A8A5-9664D7C5DD32}" destId="{C480F72E-98FA-6346-9F30-E88758BC28C2}" srcOrd="0" destOrd="0" presId="urn:microsoft.com/office/officeart/2005/8/layout/hierarchy1"/>
    <dgm:cxn modelId="{7D678E21-4E49-AB4A-8AB9-483FF9663054}" srcId="{187BBC4D-43D3-644B-AC35-7C35F2D7ADDB}" destId="{F2BA7B4D-1A09-9646-B010-40610BDA81CF}" srcOrd="0" destOrd="0" parTransId="{4A107D45-F0C9-0C4E-A8A5-9664D7C5DD32}" sibTransId="{6CB5673C-C11B-5946-9107-A29BEE7D993D}"/>
    <dgm:cxn modelId="{AD973655-7312-BB44-BFBA-4EA18B9E8B35}" type="presOf" srcId="{81B828F3-AE88-C24B-8E46-BA13654C6C27}" destId="{245F4C40-921D-2448-A6D1-5D8F16EAB356}" srcOrd="0" destOrd="0" presId="urn:microsoft.com/office/officeart/2005/8/layout/hierarchy1"/>
    <dgm:cxn modelId="{8DD2B88D-C23D-DD4D-AF68-90EA8504244B}" type="presOf" srcId="{187BBC4D-43D3-644B-AC35-7C35F2D7ADDB}" destId="{3951595B-5AE5-2245-8843-D3FB5D4571E6}" srcOrd="0" destOrd="0" presId="urn:microsoft.com/office/officeart/2005/8/layout/hierarchy1"/>
    <dgm:cxn modelId="{9D272C55-1BC7-064C-ADAA-B79B51B8074E}" srcId="{E04CB3F9-AF33-0847-BB49-CED8D86BB584}" destId="{9AFB0796-0A1D-AF44-88E0-FB55D48811E1}" srcOrd="0" destOrd="0" parTransId="{7CE83771-9134-894C-B78D-6537701A3D71}" sibTransId="{59E1D075-D1B8-B740-BD04-BF809E26DED2}"/>
    <dgm:cxn modelId="{F2636091-AC37-8240-9C61-2F438416404C}" srcId="{E012502E-63AE-934B-978F-B9FDC4145F3F}" destId="{C2080395-44C6-544C-9255-AA13D7D71DC5}" srcOrd="2" destOrd="0" parTransId="{F2297A97-B295-F346-9C3A-CF72C68C0C10}" sibTransId="{B44C9670-51E1-0742-BA67-6947C4981A41}"/>
    <dgm:cxn modelId="{E7FD4BFA-9B73-3145-A91E-A136F5CDAF9B}" type="presOf" srcId="{45EE399C-5333-6240-8D32-53DB59472043}" destId="{CB0BC5CB-EBC6-9B4D-9D3A-DE8E2D9A451F}" srcOrd="0" destOrd="0" presId="urn:microsoft.com/office/officeart/2005/8/layout/hierarchy1"/>
    <dgm:cxn modelId="{B23694ED-7BBF-F945-9D48-4A9767416F54}" type="presOf" srcId="{E04CB3F9-AF33-0847-BB49-CED8D86BB584}" destId="{DA720020-FB83-084B-8019-72A638A7F0E7}" srcOrd="0" destOrd="0" presId="urn:microsoft.com/office/officeart/2005/8/layout/hierarchy1"/>
    <dgm:cxn modelId="{16F65634-BFBF-F143-9739-D5F7FD02589A}" type="presOf" srcId="{F2BA7B4D-1A09-9646-B010-40610BDA81CF}" destId="{4DB6A361-1247-ED46-9348-348DB9BC36A6}" srcOrd="0" destOrd="0" presId="urn:microsoft.com/office/officeart/2005/8/layout/hierarchy1"/>
    <dgm:cxn modelId="{CEE10CE2-9AD9-9045-9D08-0839069C4598}" type="presOf" srcId="{298A9498-4F6C-954E-992B-F86B4EE9C20C}" destId="{6931C205-D653-0F41-BB00-3033770E1750}" srcOrd="0" destOrd="0" presId="urn:microsoft.com/office/officeart/2005/8/layout/hierarchy1"/>
    <dgm:cxn modelId="{2304DA76-46D1-3944-AEF3-7A38FFF5306B}" type="presParOf" srcId="{DA720020-FB83-084B-8019-72A638A7F0E7}" destId="{7129C87A-B79C-A143-A180-3A2AE0996346}" srcOrd="0" destOrd="0" presId="urn:microsoft.com/office/officeart/2005/8/layout/hierarchy1"/>
    <dgm:cxn modelId="{C53F531B-AEB0-5647-B208-1CE8B254F35E}" type="presParOf" srcId="{7129C87A-B79C-A143-A180-3A2AE0996346}" destId="{0281F6AE-0477-DA4F-BCE9-0F9EDE1EF917}" srcOrd="0" destOrd="0" presId="urn:microsoft.com/office/officeart/2005/8/layout/hierarchy1"/>
    <dgm:cxn modelId="{597C7EA4-0069-AC4A-8E40-AD8DFE1365EA}" type="presParOf" srcId="{0281F6AE-0477-DA4F-BCE9-0F9EDE1EF917}" destId="{8A4CB06D-E090-B645-8110-60CF2C74DEB9}" srcOrd="0" destOrd="0" presId="urn:microsoft.com/office/officeart/2005/8/layout/hierarchy1"/>
    <dgm:cxn modelId="{02CEF405-953A-394A-870C-4526ABB08775}" type="presParOf" srcId="{0281F6AE-0477-DA4F-BCE9-0F9EDE1EF917}" destId="{61FAE833-6BD5-654A-B0E4-C63EC72293CF}" srcOrd="1" destOrd="0" presId="urn:microsoft.com/office/officeart/2005/8/layout/hierarchy1"/>
    <dgm:cxn modelId="{4699FEDD-E053-B94B-9326-6DF102AE3D87}" type="presParOf" srcId="{7129C87A-B79C-A143-A180-3A2AE0996346}" destId="{9695CF0E-5296-B24E-AFF9-1EEFA14A74C2}" srcOrd="1" destOrd="0" presId="urn:microsoft.com/office/officeart/2005/8/layout/hierarchy1"/>
    <dgm:cxn modelId="{33088803-CE12-1547-BD39-AD07C8045467}" type="presParOf" srcId="{9695CF0E-5296-B24E-AFF9-1EEFA14A74C2}" destId="{CB0BC5CB-EBC6-9B4D-9D3A-DE8E2D9A451F}" srcOrd="0" destOrd="0" presId="urn:microsoft.com/office/officeart/2005/8/layout/hierarchy1"/>
    <dgm:cxn modelId="{002C4B33-2E93-694B-A46F-29C8030DE7B5}" type="presParOf" srcId="{9695CF0E-5296-B24E-AFF9-1EEFA14A74C2}" destId="{4F84328F-F98C-4B4C-86AB-13FDDAD6A27D}" srcOrd="1" destOrd="0" presId="urn:microsoft.com/office/officeart/2005/8/layout/hierarchy1"/>
    <dgm:cxn modelId="{1AA9D941-8661-4C4B-9673-450A33E65EC9}" type="presParOf" srcId="{4F84328F-F98C-4B4C-86AB-13FDDAD6A27D}" destId="{42A0DBE2-FCA0-CC4D-B11D-FDCBE4A50665}" srcOrd="0" destOrd="0" presId="urn:microsoft.com/office/officeart/2005/8/layout/hierarchy1"/>
    <dgm:cxn modelId="{F6F295DD-026D-4D48-97CB-259F405689A7}" type="presParOf" srcId="{42A0DBE2-FCA0-CC4D-B11D-FDCBE4A50665}" destId="{CB684ACC-40DA-5447-BCA9-43244F8031FD}" srcOrd="0" destOrd="0" presId="urn:microsoft.com/office/officeart/2005/8/layout/hierarchy1"/>
    <dgm:cxn modelId="{054D64CF-797E-BA4C-AB1E-F871FCCEA58A}" type="presParOf" srcId="{42A0DBE2-FCA0-CC4D-B11D-FDCBE4A50665}" destId="{63F00DC1-1ED7-A846-AEE4-4DE44CC32DE3}" srcOrd="1" destOrd="0" presId="urn:microsoft.com/office/officeart/2005/8/layout/hierarchy1"/>
    <dgm:cxn modelId="{8E1F5FD7-7972-B945-8E35-C12487B14A72}" type="presParOf" srcId="{4F84328F-F98C-4B4C-86AB-13FDDAD6A27D}" destId="{0D173213-F721-9B44-B8B5-10DBB740FCF8}" srcOrd="1" destOrd="0" presId="urn:microsoft.com/office/officeart/2005/8/layout/hierarchy1"/>
    <dgm:cxn modelId="{D161C63C-9571-1D49-8E65-FA14F7D2D323}" type="presParOf" srcId="{0D173213-F721-9B44-B8B5-10DBB740FCF8}" destId="{0B4A42A2-3F62-9C42-8F0F-796662171B10}" srcOrd="0" destOrd="0" presId="urn:microsoft.com/office/officeart/2005/8/layout/hierarchy1"/>
    <dgm:cxn modelId="{C1B732CD-FFC7-E948-AAC7-C9274ABB3D81}" type="presParOf" srcId="{0D173213-F721-9B44-B8B5-10DBB740FCF8}" destId="{6864F6BA-72D4-B147-A07B-6EB186F71E63}" srcOrd="1" destOrd="0" presId="urn:microsoft.com/office/officeart/2005/8/layout/hierarchy1"/>
    <dgm:cxn modelId="{4B49FA50-4633-CF48-AA90-DF50425C7761}" type="presParOf" srcId="{6864F6BA-72D4-B147-A07B-6EB186F71E63}" destId="{CA9FCEB4-82AB-154A-85A8-A756FEE99358}" srcOrd="0" destOrd="0" presId="urn:microsoft.com/office/officeart/2005/8/layout/hierarchy1"/>
    <dgm:cxn modelId="{A4E60BF9-D297-AB4C-97B1-57D3AE48FBE4}" type="presParOf" srcId="{CA9FCEB4-82AB-154A-85A8-A756FEE99358}" destId="{523536BC-E25E-D647-9554-94A9FF5DA179}" srcOrd="0" destOrd="0" presId="urn:microsoft.com/office/officeart/2005/8/layout/hierarchy1"/>
    <dgm:cxn modelId="{7296C34E-8A37-F548-8C3F-889FDE82C7D3}" type="presParOf" srcId="{CA9FCEB4-82AB-154A-85A8-A756FEE99358}" destId="{9A597351-E0DA-F74E-BF33-8FDFE6967D51}" srcOrd="1" destOrd="0" presId="urn:microsoft.com/office/officeart/2005/8/layout/hierarchy1"/>
    <dgm:cxn modelId="{4CFC0605-D56D-BF42-8482-C2A69F16BF8A}" type="presParOf" srcId="{6864F6BA-72D4-B147-A07B-6EB186F71E63}" destId="{F23D8F52-A34C-9248-BF6D-26BAA45385D6}" srcOrd="1" destOrd="0" presId="urn:microsoft.com/office/officeart/2005/8/layout/hierarchy1"/>
    <dgm:cxn modelId="{6048B6C5-71FC-A944-B6C8-90785EC095D1}" type="presParOf" srcId="{0D173213-F721-9B44-B8B5-10DBB740FCF8}" destId="{416DEE45-BCE6-A448-A8EC-AA08ADA7B404}" srcOrd="2" destOrd="0" presId="urn:microsoft.com/office/officeart/2005/8/layout/hierarchy1"/>
    <dgm:cxn modelId="{4650A710-057A-4B4F-B909-1FD4142405CE}" type="presParOf" srcId="{0D173213-F721-9B44-B8B5-10DBB740FCF8}" destId="{D82DF5AB-427B-0842-9AE2-A22B1047BC15}" srcOrd="3" destOrd="0" presId="urn:microsoft.com/office/officeart/2005/8/layout/hierarchy1"/>
    <dgm:cxn modelId="{B99143C5-C69E-2E47-812C-B16700C3FDFB}" type="presParOf" srcId="{D82DF5AB-427B-0842-9AE2-A22B1047BC15}" destId="{DC7805B3-9F57-9049-B490-8BDEBB635452}" srcOrd="0" destOrd="0" presId="urn:microsoft.com/office/officeart/2005/8/layout/hierarchy1"/>
    <dgm:cxn modelId="{4B193858-B910-FF49-959E-77E01048B560}" type="presParOf" srcId="{DC7805B3-9F57-9049-B490-8BDEBB635452}" destId="{032B00B1-1ED7-F348-A944-2E10FF608CF9}" srcOrd="0" destOrd="0" presId="urn:microsoft.com/office/officeart/2005/8/layout/hierarchy1"/>
    <dgm:cxn modelId="{1C678223-5DD5-4E46-A9C8-FCF9FF4DA464}" type="presParOf" srcId="{DC7805B3-9F57-9049-B490-8BDEBB635452}" destId="{CDAB9E9F-6FA9-3642-B868-5941690FC958}" srcOrd="1" destOrd="0" presId="urn:microsoft.com/office/officeart/2005/8/layout/hierarchy1"/>
    <dgm:cxn modelId="{B3F55A61-8855-934D-A0E0-8B1227E3FABC}" type="presParOf" srcId="{D82DF5AB-427B-0842-9AE2-A22B1047BC15}" destId="{4AB59400-D9C4-384D-BC56-1C45BA3FEE57}" srcOrd="1" destOrd="0" presId="urn:microsoft.com/office/officeart/2005/8/layout/hierarchy1"/>
    <dgm:cxn modelId="{DB2F8640-8813-294C-82CC-BAFF93D2304F}" type="presParOf" srcId="{0D173213-F721-9B44-B8B5-10DBB740FCF8}" destId="{41CF0000-E4FC-EA4D-9CE6-D748CAEE13C3}" srcOrd="4" destOrd="0" presId="urn:microsoft.com/office/officeart/2005/8/layout/hierarchy1"/>
    <dgm:cxn modelId="{A7490058-C50C-6442-8B41-BF1BC42EBE27}" type="presParOf" srcId="{0D173213-F721-9B44-B8B5-10DBB740FCF8}" destId="{6A839267-9CC0-664E-9137-B918102C6A73}" srcOrd="5" destOrd="0" presId="urn:microsoft.com/office/officeart/2005/8/layout/hierarchy1"/>
    <dgm:cxn modelId="{CE2B3DC0-9F9E-1546-9DEF-0C9D1D5D5A44}" type="presParOf" srcId="{6A839267-9CC0-664E-9137-B918102C6A73}" destId="{3627201A-50B0-794B-BDCB-12005FBCC14F}" srcOrd="0" destOrd="0" presId="urn:microsoft.com/office/officeart/2005/8/layout/hierarchy1"/>
    <dgm:cxn modelId="{AD2B4E5A-47FA-7140-BF3B-68B8AD74BCE6}" type="presParOf" srcId="{3627201A-50B0-794B-BDCB-12005FBCC14F}" destId="{13FAD9C7-61FA-2F4B-8CAE-C82B96213A96}" srcOrd="0" destOrd="0" presId="urn:microsoft.com/office/officeart/2005/8/layout/hierarchy1"/>
    <dgm:cxn modelId="{FB839A75-B231-8947-8299-FA78400AB9EC}" type="presParOf" srcId="{3627201A-50B0-794B-BDCB-12005FBCC14F}" destId="{11E05C17-5B42-174A-8328-21FE08E076B8}" srcOrd="1" destOrd="0" presId="urn:microsoft.com/office/officeart/2005/8/layout/hierarchy1"/>
    <dgm:cxn modelId="{4F7D332D-0ADB-994D-B4C1-98A1942BF344}" type="presParOf" srcId="{6A839267-9CC0-664E-9137-B918102C6A73}" destId="{6465CBCC-54C4-8B46-A2B0-94478E801B7A}" srcOrd="1" destOrd="0" presId="urn:microsoft.com/office/officeart/2005/8/layout/hierarchy1"/>
    <dgm:cxn modelId="{8BE06F96-389F-3648-821C-CDEEFDB12C21}" type="presParOf" srcId="{9695CF0E-5296-B24E-AFF9-1EEFA14A74C2}" destId="{6931C205-D653-0F41-BB00-3033770E1750}" srcOrd="2" destOrd="0" presId="urn:microsoft.com/office/officeart/2005/8/layout/hierarchy1"/>
    <dgm:cxn modelId="{98D52C5C-3AB5-C249-AF9B-317EC26C76D4}" type="presParOf" srcId="{9695CF0E-5296-B24E-AFF9-1EEFA14A74C2}" destId="{32586E61-CBF4-564B-BD5B-CC6969BF07F9}" srcOrd="3" destOrd="0" presId="urn:microsoft.com/office/officeart/2005/8/layout/hierarchy1"/>
    <dgm:cxn modelId="{DE6E9031-ECF0-1A46-952C-BA368055929D}" type="presParOf" srcId="{32586E61-CBF4-564B-BD5B-CC6969BF07F9}" destId="{392872E3-2730-654C-999C-F17FAF5C0436}" srcOrd="0" destOrd="0" presId="urn:microsoft.com/office/officeart/2005/8/layout/hierarchy1"/>
    <dgm:cxn modelId="{48DF0689-A5E1-2747-A255-D363D225631B}" type="presParOf" srcId="{392872E3-2730-654C-999C-F17FAF5C0436}" destId="{C79AE558-7A41-F947-A60E-093F07C25CDF}" srcOrd="0" destOrd="0" presId="urn:microsoft.com/office/officeart/2005/8/layout/hierarchy1"/>
    <dgm:cxn modelId="{4E260D55-3B29-484A-97A3-3C4E5B69BE8B}" type="presParOf" srcId="{392872E3-2730-654C-999C-F17FAF5C0436}" destId="{3951595B-5AE5-2245-8843-D3FB5D4571E6}" srcOrd="1" destOrd="0" presId="urn:microsoft.com/office/officeart/2005/8/layout/hierarchy1"/>
    <dgm:cxn modelId="{36C6BB25-871D-DF49-9CE8-477241E2E627}" type="presParOf" srcId="{32586E61-CBF4-564B-BD5B-CC6969BF07F9}" destId="{216F1B14-CC92-124C-90F7-45FB704E82D1}" srcOrd="1" destOrd="0" presId="urn:microsoft.com/office/officeart/2005/8/layout/hierarchy1"/>
    <dgm:cxn modelId="{A2F12CDF-C3F2-754F-90C4-EDB3EA2A828E}" type="presParOf" srcId="{216F1B14-CC92-124C-90F7-45FB704E82D1}" destId="{C480F72E-98FA-6346-9F30-E88758BC28C2}" srcOrd="0" destOrd="0" presId="urn:microsoft.com/office/officeart/2005/8/layout/hierarchy1"/>
    <dgm:cxn modelId="{4897BA22-C572-C144-BFA5-A03DF72BFE58}" type="presParOf" srcId="{216F1B14-CC92-124C-90F7-45FB704E82D1}" destId="{1D5AD052-F6B9-AA42-B3EA-C8C92E197CBC}" srcOrd="1" destOrd="0" presId="urn:microsoft.com/office/officeart/2005/8/layout/hierarchy1"/>
    <dgm:cxn modelId="{19415F45-7207-1E4C-A79D-04779D69C190}" type="presParOf" srcId="{1D5AD052-F6B9-AA42-B3EA-C8C92E197CBC}" destId="{B3DAF9EB-BF68-8B4B-9EE1-CB07FF1BA097}" srcOrd="0" destOrd="0" presId="urn:microsoft.com/office/officeart/2005/8/layout/hierarchy1"/>
    <dgm:cxn modelId="{69144495-A719-9D41-886C-B9161968C11F}" type="presParOf" srcId="{B3DAF9EB-BF68-8B4B-9EE1-CB07FF1BA097}" destId="{C5DBD619-515E-BE4D-BE9B-5BA97C1FC7BE}" srcOrd="0" destOrd="0" presId="urn:microsoft.com/office/officeart/2005/8/layout/hierarchy1"/>
    <dgm:cxn modelId="{DFE6D8EA-5E4B-7F43-B81A-E67FB65D3A4B}" type="presParOf" srcId="{B3DAF9EB-BF68-8B4B-9EE1-CB07FF1BA097}" destId="{4DB6A361-1247-ED46-9348-348DB9BC36A6}" srcOrd="1" destOrd="0" presId="urn:microsoft.com/office/officeart/2005/8/layout/hierarchy1"/>
    <dgm:cxn modelId="{DAD64BC5-BB27-D643-8171-6CFCC51261B6}" type="presParOf" srcId="{1D5AD052-F6B9-AA42-B3EA-C8C92E197CBC}" destId="{84199D4F-87C0-6F4E-B61D-21110A4F25C8}" srcOrd="1" destOrd="0" presId="urn:microsoft.com/office/officeart/2005/8/layout/hierarchy1"/>
    <dgm:cxn modelId="{D46D2552-6FC1-364A-98AD-3BCE259F4C41}" type="presParOf" srcId="{216F1B14-CC92-124C-90F7-45FB704E82D1}" destId="{245F4C40-921D-2448-A6D1-5D8F16EAB356}" srcOrd="2" destOrd="0" presId="urn:microsoft.com/office/officeart/2005/8/layout/hierarchy1"/>
    <dgm:cxn modelId="{CCAF4FF8-EADE-FD46-978F-9A7F725E45FE}" type="presParOf" srcId="{216F1B14-CC92-124C-90F7-45FB704E82D1}" destId="{D9726F8B-0213-214A-B95B-82C296F4E23C}" srcOrd="3" destOrd="0" presId="urn:microsoft.com/office/officeart/2005/8/layout/hierarchy1"/>
    <dgm:cxn modelId="{5D54A359-2A9B-F545-9042-CBAEA66747A2}" type="presParOf" srcId="{D9726F8B-0213-214A-B95B-82C296F4E23C}" destId="{D9009A15-8FC1-5C4C-AAAF-F0DC89D5D6AA}" srcOrd="0" destOrd="0" presId="urn:microsoft.com/office/officeart/2005/8/layout/hierarchy1"/>
    <dgm:cxn modelId="{DDFBB0D3-8022-624F-80B9-326987CFB7FE}" type="presParOf" srcId="{D9009A15-8FC1-5C4C-AAAF-F0DC89D5D6AA}" destId="{C136FE1B-EA5E-CC4A-AD3E-6AED16265F6B}" srcOrd="0" destOrd="0" presId="urn:microsoft.com/office/officeart/2005/8/layout/hierarchy1"/>
    <dgm:cxn modelId="{D5565EDE-7B52-EC45-958A-6EC78A4E19B3}" type="presParOf" srcId="{D9009A15-8FC1-5C4C-AAAF-F0DC89D5D6AA}" destId="{FEA812FF-6D67-BE41-A60F-D096D91C235B}" srcOrd="1" destOrd="0" presId="urn:microsoft.com/office/officeart/2005/8/layout/hierarchy1"/>
    <dgm:cxn modelId="{DBE282F2-D47C-2D48-8C53-8B4FC0EC9A38}" type="presParOf" srcId="{D9726F8B-0213-214A-B95B-82C296F4E23C}" destId="{DFB3BF25-15AB-7A43-A382-ACEEE934C8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E9360-2ABC-2E4B-883C-25D185B030CD}">
      <dsp:nvSpPr>
        <dsp:cNvPr id="0" name=""/>
        <dsp:cNvSpPr/>
      </dsp:nvSpPr>
      <dsp:spPr>
        <a:xfrm>
          <a:off x="5466944" y="1031530"/>
          <a:ext cx="3867903" cy="671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44"/>
              </a:lnTo>
              <a:lnTo>
                <a:pt x="3867903" y="335644"/>
              </a:lnTo>
              <a:lnTo>
                <a:pt x="3867903" y="6712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14DD1-DDF8-1641-B545-F6E7D69772C1}">
      <dsp:nvSpPr>
        <dsp:cNvPr id="0" name=""/>
        <dsp:cNvSpPr/>
      </dsp:nvSpPr>
      <dsp:spPr>
        <a:xfrm>
          <a:off x="5421224" y="1031530"/>
          <a:ext cx="91440" cy="671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12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4E83D-402F-4E45-8271-A068D5E2058A}">
      <dsp:nvSpPr>
        <dsp:cNvPr id="0" name=""/>
        <dsp:cNvSpPr/>
      </dsp:nvSpPr>
      <dsp:spPr>
        <a:xfrm>
          <a:off x="1599041" y="1031530"/>
          <a:ext cx="3867903" cy="671288"/>
        </a:xfrm>
        <a:custGeom>
          <a:avLst/>
          <a:gdLst/>
          <a:ahLst/>
          <a:cxnLst/>
          <a:rect l="0" t="0" r="0" b="0"/>
          <a:pathLst>
            <a:path>
              <a:moveTo>
                <a:pt x="3867903" y="0"/>
              </a:moveTo>
              <a:lnTo>
                <a:pt x="3867903" y="335644"/>
              </a:lnTo>
              <a:lnTo>
                <a:pt x="0" y="335644"/>
              </a:lnTo>
              <a:lnTo>
                <a:pt x="0" y="6712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9CF9B-97D6-334E-958B-4B3EB97962DC}">
      <dsp:nvSpPr>
        <dsp:cNvPr id="0" name=""/>
        <dsp:cNvSpPr/>
      </dsp:nvSpPr>
      <dsp:spPr>
        <a:xfrm>
          <a:off x="3868637" y="225136"/>
          <a:ext cx="3196614" cy="806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МЕЖЛИЧНОСТНОЕ ОБЩЕНИЕ</a:t>
          </a:r>
        </a:p>
      </dsp:txBody>
      <dsp:txXfrm>
        <a:off x="3868637" y="225136"/>
        <a:ext cx="3196614" cy="806393"/>
      </dsp:txXfrm>
    </dsp:sp>
    <dsp:sp modelId="{4DBC2007-C54E-8C46-B3C6-2FDABCCF5E68}">
      <dsp:nvSpPr>
        <dsp:cNvPr id="0" name=""/>
        <dsp:cNvSpPr/>
      </dsp:nvSpPr>
      <dsp:spPr>
        <a:xfrm>
          <a:off x="734" y="1702819"/>
          <a:ext cx="3196614" cy="1598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ИМПЕРАТИВНОЕ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strike="noStrike" kern="12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Императивное общение - это авторитарная (директивная) форма воздействия на партнера по общению</a:t>
          </a: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4" y="1702819"/>
        <a:ext cx="3196614" cy="1598307"/>
      </dsp:txXfrm>
    </dsp:sp>
    <dsp:sp modelId="{C81194D8-1AC3-2F41-A39C-4D17D6DD2CFC}">
      <dsp:nvSpPr>
        <dsp:cNvPr id="0" name=""/>
        <dsp:cNvSpPr/>
      </dsp:nvSpPr>
      <dsp:spPr>
        <a:xfrm>
          <a:off x="3868637" y="1702819"/>
          <a:ext cx="3196614" cy="1598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МАНИПУЛЯТИВНОЕ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Попытка оказать скрытое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 воздействие на собеседника.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8637" y="1702819"/>
        <a:ext cx="3196614" cy="1598307"/>
      </dsp:txXfrm>
    </dsp:sp>
    <dsp:sp modelId="{FAA0CFFA-6600-1A41-AEE6-9F7DBBBBDD19}">
      <dsp:nvSpPr>
        <dsp:cNvPr id="0" name=""/>
        <dsp:cNvSpPr/>
      </dsp:nvSpPr>
      <dsp:spPr>
        <a:xfrm>
          <a:off x="7736540" y="1702819"/>
          <a:ext cx="3196614" cy="1598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ДИАЛОГИЧЕСКОЕ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Диалогическое общение является полной противоположностью первым двум видам. Оно требует равноправия и взаимного понимания собеседников. 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36540" y="1702819"/>
        <a:ext cx="3196614" cy="1598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A2834-6D6F-9440-A068-294B9A13E15E}">
      <dsp:nvSpPr>
        <dsp:cNvPr id="0" name=""/>
        <dsp:cNvSpPr/>
      </dsp:nvSpPr>
      <dsp:spPr>
        <a:xfrm>
          <a:off x="0" y="0"/>
          <a:ext cx="5126376" cy="51263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0F631-2FCC-9648-B325-A2877EB63088}">
      <dsp:nvSpPr>
        <dsp:cNvPr id="0" name=""/>
        <dsp:cNvSpPr/>
      </dsp:nvSpPr>
      <dsp:spPr>
        <a:xfrm>
          <a:off x="2563188" y="0"/>
          <a:ext cx="7952412" cy="5126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ВЕРБАЛЬНОЕ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НЕВЕРБАЛЬНОЕ</a:t>
          </a:r>
        </a:p>
      </dsp:txBody>
      <dsp:txXfrm>
        <a:off x="2563188" y="0"/>
        <a:ext cx="3976206" cy="1537916"/>
      </dsp:txXfrm>
    </dsp:sp>
    <dsp:sp modelId="{04823B89-6A62-3740-A46E-AB37C4F5DDE1}">
      <dsp:nvSpPr>
        <dsp:cNvPr id="0" name=""/>
        <dsp:cNvSpPr/>
      </dsp:nvSpPr>
      <dsp:spPr>
        <a:xfrm>
          <a:off x="897117" y="1537916"/>
          <a:ext cx="3332141" cy="33321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2D0DD-D600-1942-8B47-F67C39AF68A4}">
      <dsp:nvSpPr>
        <dsp:cNvPr id="0" name=""/>
        <dsp:cNvSpPr/>
      </dsp:nvSpPr>
      <dsp:spPr>
        <a:xfrm>
          <a:off x="2563188" y="1537916"/>
          <a:ext cx="7952412" cy="33321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НЕПОСРЕДСТВЕННОЕ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ОПОСРЕДОВАННОЕ</a:t>
          </a:r>
        </a:p>
      </dsp:txBody>
      <dsp:txXfrm>
        <a:off x="2563188" y="1537916"/>
        <a:ext cx="3976206" cy="1537911"/>
      </dsp:txXfrm>
    </dsp:sp>
    <dsp:sp modelId="{4CC7B66C-BDD0-5B4B-9AE5-00C6D14A8116}">
      <dsp:nvSpPr>
        <dsp:cNvPr id="0" name=""/>
        <dsp:cNvSpPr/>
      </dsp:nvSpPr>
      <dsp:spPr>
        <a:xfrm>
          <a:off x="1794232" y="3075827"/>
          <a:ext cx="1537911" cy="15379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AC49-85FD-F949-B2D6-9124263F587D}">
      <dsp:nvSpPr>
        <dsp:cNvPr id="0" name=""/>
        <dsp:cNvSpPr/>
      </dsp:nvSpPr>
      <dsp:spPr>
        <a:xfrm>
          <a:off x="2563188" y="3075827"/>
          <a:ext cx="7952412" cy="15379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ФОРМАЛЬНОЕ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НЕФОРМАЛЬНОЕ</a:t>
          </a:r>
        </a:p>
      </dsp:txBody>
      <dsp:txXfrm>
        <a:off x="2563188" y="3075827"/>
        <a:ext cx="3976206" cy="1537911"/>
      </dsp:txXfrm>
    </dsp:sp>
    <dsp:sp modelId="{B999BCA9-37F4-8D4A-ACD2-040C3856FB6D}">
      <dsp:nvSpPr>
        <dsp:cNvPr id="0" name=""/>
        <dsp:cNvSpPr/>
      </dsp:nvSpPr>
      <dsp:spPr>
        <a:xfrm>
          <a:off x="6539394" y="0"/>
          <a:ext cx="3976206" cy="153791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Общение при помощи звуков и слов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Общение при помощи мимики и жестов</a:t>
          </a:r>
        </a:p>
      </dsp:txBody>
      <dsp:txXfrm>
        <a:off x="6539394" y="0"/>
        <a:ext cx="3976206" cy="1537916"/>
      </dsp:txXfrm>
    </dsp:sp>
    <dsp:sp modelId="{960A2914-BB22-8C48-AA97-133641D03483}">
      <dsp:nvSpPr>
        <dsp:cNvPr id="0" name=""/>
        <dsp:cNvSpPr/>
      </dsp:nvSpPr>
      <dsp:spPr>
        <a:xfrm>
          <a:off x="6539394" y="1537916"/>
          <a:ext cx="3976206" cy="153791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Лицом к лицу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С использованием специальных средств </a:t>
          </a:r>
        </a:p>
      </dsp:txBody>
      <dsp:txXfrm>
        <a:off x="6539394" y="1537916"/>
        <a:ext cx="3976206" cy="1537911"/>
      </dsp:txXfrm>
    </dsp:sp>
    <dsp:sp modelId="{168EF8E4-5702-B640-B6AC-8F975F437F34}">
      <dsp:nvSpPr>
        <dsp:cNvPr id="0" name=""/>
        <dsp:cNvSpPr/>
      </dsp:nvSpPr>
      <dsp:spPr>
        <a:xfrm>
          <a:off x="6539394" y="3075827"/>
          <a:ext cx="3976206" cy="153791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На основе установленных правил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Без установленных правил</a:t>
          </a:r>
        </a:p>
      </dsp:txBody>
      <dsp:txXfrm>
        <a:off x="6539394" y="3075827"/>
        <a:ext cx="3976206" cy="1537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F4C40-921D-2448-A6D1-5D8F16EAB356}">
      <dsp:nvSpPr>
        <dsp:cNvPr id="0" name=""/>
        <dsp:cNvSpPr/>
      </dsp:nvSpPr>
      <dsp:spPr>
        <a:xfrm>
          <a:off x="6825731" y="2262150"/>
          <a:ext cx="1170918" cy="736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1417"/>
              </a:lnTo>
              <a:lnTo>
                <a:pt x="1170918" y="531417"/>
              </a:lnTo>
              <a:lnTo>
                <a:pt x="1170918" y="73617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0F72E-98FA-6346-9F30-E88758BC28C2}">
      <dsp:nvSpPr>
        <dsp:cNvPr id="0" name=""/>
        <dsp:cNvSpPr/>
      </dsp:nvSpPr>
      <dsp:spPr>
        <a:xfrm>
          <a:off x="6510397" y="2262150"/>
          <a:ext cx="315334" cy="1628939"/>
        </a:xfrm>
        <a:custGeom>
          <a:avLst/>
          <a:gdLst/>
          <a:ahLst/>
          <a:cxnLst/>
          <a:rect l="0" t="0" r="0" b="0"/>
          <a:pathLst>
            <a:path>
              <a:moveTo>
                <a:pt x="315334" y="0"/>
              </a:moveTo>
              <a:lnTo>
                <a:pt x="315334" y="1424180"/>
              </a:lnTo>
              <a:lnTo>
                <a:pt x="0" y="1424180"/>
              </a:lnTo>
              <a:lnTo>
                <a:pt x="0" y="162893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1C205-D653-0F41-BB00-3033770E1750}">
      <dsp:nvSpPr>
        <dsp:cNvPr id="0" name=""/>
        <dsp:cNvSpPr/>
      </dsp:nvSpPr>
      <dsp:spPr>
        <a:xfrm>
          <a:off x="5661026" y="725925"/>
          <a:ext cx="1164705" cy="1118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533"/>
              </a:lnTo>
              <a:lnTo>
                <a:pt x="1164705" y="913533"/>
              </a:lnTo>
              <a:lnTo>
                <a:pt x="1164705" y="111829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F0000-E4FC-EA4D-9CE6-D748CAEE13C3}">
      <dsp:nvSpPr>
        <dsp:cNvPr id="0" name=""/>
        <dsp:cNvSpPr/>
      </dsp:nvSpPr>
      <dsp:spPr>
        <a:xfrm>
          <a:off x="1942146" y="2273237"/>
          <a:ext cx="2655289" cy="974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9584"/>
              </a:lnTo>
              <a:lnTo>
                <a:pt x="2655289" y="769584"/>
              </a:lnTo>
              <a:lnTo>
                <a:pt x="2655289" y="97434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DEE45-BCE6-A448-A8EC-AA08ADA7B404}">
      <dsp:nvSpPr>
        <dsp:cNvPr id="0" name=""/>
        <dsp:cNvSpPr/>
      </dsp:nvSpPr>
      <dsp:spPr>
        <a:xfrm>
          <a:off x="1942146" y="2273237"/>
          <a:ext cx="1047768" cy="180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103"/>
              </a:lnTo>
              <a:lnTo>
                <a:pt x="1047768" y="1603103"/>
              </a:lnTo>
              <a:lnTo>
                <a:pt x="1047768" y="180786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A42A2-3F62-9C42-8F0F-796662171B10}">
      <dsp:nvSpPr>
        <dsp:cNvPr id="0" name=""/>
        <dsp:cNvSpPr/>
      </dsp:nvSpPr>
      <dsp:spPr>
        <a:xfrm>
          <a:off x="882558" y="2273237"/>
          <a:ext cx="1059587" cy="837961"/>
        </a:xfrm>
        <a:custGeom>
          <a:avLst/>
          <a:gdLst/>
          <a:ahLst/>
          <a:cxnLst/>
          <a:rect l="0" t="0" r="0" b="0"/>
          <a:pathLst>
            <a:path>
              <a:moveTo>
                <a:pt x="1059587" y="0"/>
              </a:moveTo>
              <a:lnTo>
                <a:pt x="1059587" y="633202"/>
              </a:lnTo>
              <a:lnTo>
                <a:pt x="0" y="633202"/>
              </a:lnTo>
              <a:lnTo>
                <a:pt x="0" y="83796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BC5CB-EBC6-9B4D-9D3A-DE8E2D9A451F}">
      <dsp:nvSpPr>
        <dsp:cNvPr id="0" name=""/>
        <dsp:cNvSpPr/>
      </dsp:nvSpPr>
      <dsp:spPr>
        <a:xfrm>
          <a:off x="1942146" y="725925"/>
          <a:ext cx="3718879" cy="1096987"/>
        </a:xfrm>
        <a:custGeom>
          <a:avLst/>
          <a:gdLst/>
          <a:ahLst/>
          <a:cxnLst/>
          <a:rect l="0" t="0" r="0" b="0"/>
          <a:pathLst>
            <a:path>
              <a:moveTo>
                <a:pt x="3718879" y="0"/>
              </a:moveTo>
              <a:lnTo>
                <a:pt x="3718879" y="892228"/>
              </a:lnTo>
              <a:lnTo>
                <a:pt x="0" y="892228"/>
              </a:lnTo>
              <a:lnTo>
                <a:pt x="0" y="10969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CB06D-E090-B645-8110-60CF2C74DEB9}">
      <dsp:nvSpPr>
        <dsp:cNvPr id="0" name=""/>
        <dsp:cNvSpPr/>
      </dsp:nvSpPr>
      <dsp:spPr>
        <a:xfrm>
          <a:off x="2143836" y="-233309"/>
          <a:ext cx="7034378" cy="959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AE833-6BD5-654A-B0E4-C63EC72293CF}">
      <dsp:nvSpPr>
        <dsp:cNvPr id="0" name=""/>
        <dsp:cNvSpPr/>
      </dsp:nvSpPr>
      <dsp:spPr>
        <a:xfrm>
          <a:off x="2389425" y="0"/>
          <a:ext cx="7034378" cy="959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ВИДЫ ОБЩЕНИЯ</a:t>
          </a:r>
        </a:p>
      </dsp:txBody>
      <dsp:txXfrm>
        <a:off x="2417520" y="28095"/>
        <a:ext cx="6978188" cy="903044"/>
      </dsp:txXfrm>
    </dsp:sp>
    <dsp:sp modelId="{CB684ACC-40DA-5447-BCA9-43244F8031FD}">
      <dsp:nvSpPr>
        <dsp:cNvPr id="0" name=""/>
        <dsp:cNvSpPr/>
      </dsp:nvSpPr>
      <dsp:spPr>
        <a:xfrm>
          <a:off x="282059" y="1822912"/>
          <a:ext cx="3320174" cy="45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00DC1-1ED7-A846-AEE4-4DE44CC32DE3}">
      <dsp:nvSpPr>
        <dsp:cNvPr id="0" name=""/>
        <dsp:cNvSpPr/>
      </dsp:nvSpPr>
      <dsp:spPr>
        <a:xfrm>
          <a:off x="527647" y="2056221"/>
          <a:ext cx="3320174" cy="45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 содержанию</a:t>
          </a:r>
        </a:p>
      </dsp:txBody>
      <dsp:txXfrm>
        <a:off x="540837" y="2069411"/>
        <a:ext cx="3293794" cy="423945"/>
      </dsp:txXfrm>
    </dsp:sp>
    <dsp:sp modelId="{523536BC-E25E-D647-9554-94A9FF5DA179}">
      <dsp:nvSpPr>
        <dsp:cNvPr id="0" name=""/>
        <dsp:cNvSpPr/>
      </dsp:nvSpPr>
      <dsp:spPr>
        <a:xfrm>
          <a:off x="89305" y="3111199"/>
          <a:ext cx="1586506" cy="389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97351-E0DA-F74E-BF33-8FDFE6967D51}">
      <dsp:nvSpPr>
        <dsp:cNvPr id="0" name=""/>
        <dsp:cNvSpPr/>
      </dsp:nvSpPr>
      <dsp:spPr>
        <a:xfrm>
          <a:off x="334893" y="3344508"/>
          <a:ext cx="1586506" cy="3892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МАТЕРИАЛЬНОЕ</a:t>
          </a:r>
        </a:p>
      </dsp:txBody>
      <dsp:txXfrm>
        <a:off x="346295" y="3355910"/>
        <a:ext cx="1563702" cy="366495"/>
      </dsp:txXfrm>
    </dsp:sp>
    <dsp:sp modelId="{032B00B1-1ED7-F348-A944-2E10FF608CF9}">
      <dsp:nvSpPr>
        <dsp:cNvPr id="0" name=""/>
        <dsp:cNvSpPr/>
      </dsp:nvSpPr>
      <dsp:spPr>
        <a:xfrm>
          <a:off x="2193490" y="4081100"/>
          <a:ext cx="1592850" cy="487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B9E9F-6FA9-3642-B868-5941690FC958}">
      <dsp:nvSpPr>
        <dsp:cNvPr id="0" name=""/>
        <dsp:cNvSpPr/>
      </dsp:nvSpPr>
      <dsp:spPr>
        <a:xfrm>
          <a:off x="2439079" y="4314409"/>
          <a:ext cx="1592850" cy="487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ДЕЯТЕЛЬНОСТНОЕ</a:t>
          </a:r>
        </a:p>
      </dsp:txBody>
      <dsp:txXfrm>
        <a:off x="2453358" y="4328688"/>
        <a:ext cx="1564292" cy="458946"/>
      </dsp:txXfrm>
    </dsp:sp>
    <dsp:sp modelId="{13FAD9C7-61FA-2F4B-8CAE-C82B96213A96}">
      <dsp:nvSpPr>
        <dsp:cNvPr id="0" name=""/>
        <dsp:cNvSpPr/>
      </dsp:nvSpPr>
      <dsp:spPr>
        <a:xfrm>
          <a:off x="3853892" y="3247581"/>
          <a:ext cx="1487087" cy="5366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05C17-5B42-174A-8328-21FE08E076B8}">
      <dsp:nvSpPr>
        <dsp:cNvPr id="0" name=""/>
        <dsp:cNvSpPr/>
      </dsp:nvSpPr>
      <dsp:spPr>
        <a:xfrm>
          <a:off x="4099480" y="3480890"/>
          <a:ext cx="1487087" cy="536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КОГНИТИВНОЕ</a:t>
          </a:r>
        </a:p>
      </dsp:txBody>
      <dsp:txXfrm>
        <a:off x="4115197" y="3496607"/>
        <a:ext cx="1455653" cy="505180"/>
      </dsp:txXfrm>
    </dsp:sp>
    <dsp:sp modelId="{C79AE558-7A41-F947-A60E-093F07C25CDF}">
      <dsp:nvSpPr>
        <dsp:cNvPr id="0" name=""/>
        <dsp:cNvSpPr/>
      </dsp:nvSpPr>
      <dsp:spPr>
        <a:xfrm>
          <a:off x="5720583" y="1844218"/>
          <a:ext cx="2210296" cy="417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1595B-5AE5-2245-8843-D3FB5D4571E6}">
      <dsp:nvSpPr>
        <dsp:cNvPr id="0" name=""/>
        <dsp:cNvSpPr/>
      </dsp:nvSpPr>
      <dsp:spPr>
        <a:xfrm>
          <a:off x="5966171" y="2077527"/>
          <a:ext cx="2210296" cy="417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 целям</a:t>
          </a:r>
        </a:p>
      </dsp:txBody>
      <dsp:txXfrm>
        <a:off x="5978412" y="2089768"/>
        <a:ext cx="2185814" cy="393449"/>
      </dsp:txXfrm>
    </dsp:sp>
    <dsp:sp modelId="{C5DBD619-515E-BE4D-BE9B-5BA97C1FC7BE}">
      <dsp:nvSpPr>
        <dsp:cNvPr id="0" name=""/>
        <dsp:cNvSpPr/>
      </dsp:nvSpPr>
      <dsp:spPr>
        <a:xfrm>
          <a:off x="5727985" y="3891089"/>
          <a:ext cx="1564823" cy="486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6A361-1247-ED46-9348-348DB9BC36A6}">
      <dsp:nvSpPr>
        <dsp:cNvPr id="0" name=""/>
        <dsp:cNvSpPr/>
      </dsp:nvSpPr>
      <dsp:spPr>
        <a:xfrm>
          <a:off x="5973573" y="4124398"/>
          <a:ext cx="1564823" cy="486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БИОЛОГИЧЕСКОЕ</a:t>
          </a:r>
        </a:p>
      </dsp:txBody>
      <dsp:txXfrm>
        <a:off x="5987828" y="4138653"/>
        <a:ext cx="1536313" cy="458180"/>
      </dsp:txXfrm>
    </dsp:sp>
    <dsp:sp modelId="{C136FE1B-EA5E-CC4A-AD3E-6AED16265F6B}">
      <dsp:nvSpPr>
        <dsp:cNvPr id="0" name=""/>
        <dsp:cNvSpPr/>
      </dsp:nvSpPr>
      <dsp:spPr>
        <a:xfrm>
          <a:off x="7202921" y="2998327"/>
          <a:ext cx="1587457" cy="633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12FF-6D67-BE41-A60F-D096D91C235B}">
      <dsp:nvSpPr>
        <dsp:cNvPr id="0" name=""/>
        <dsp:cNvSpPr/>
      </dsp:nvSpPr>
      <dsp:spPr>
        <a:xfrm>
          <a:off x="7448509" y="3231636"/>
          <a:ext cx="1587457" cy="633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СОЦИАЛЬНОЕ</a:t>
          </a:r>
        </a:p>
      </dsp:txBody>
      <dsp:txXfrm>
        <a:off x="7467070" y="3250197"/>
        <a:ext cx="1550335" cy="596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E090A-4AF6-C94B-9EA8-871EC13BAE53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14C6-E3E1-5B48-8114-BD18FD21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1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32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11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6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6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0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2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4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22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4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9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2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46DA5-49F1-4195-A39E-ED2D6D8BFFC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9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52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94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5076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3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7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4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5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8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3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2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7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9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7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0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0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5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E295DB-3CEF-8E41-8D7B-7AF4FBE95E52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CD8223-CFBC-D74D-A18F-DDD711234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8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file:////var/folders/cx/wxkht6cj56d1zyb4xqhjg28c0000gn/T/com.microsoft.Word/WebArchiveCopyPasteTempFiles/slide-29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file:////var/folders/cx/wxkht6cj56d1zyb4xqhjg28c0000gn/T/com.microsoft.Word/WebArchiveCopyPasteTempFiles/slide-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cx/wxkht6cj56d1zyb4xqhjg28c0000gn/T/com.microsoft.Word/WebArchiveCopyPasteTempFiles/39375075_l.jpg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file:////var/folders/cx/wxkht6cj56d1zyb4xqhjg28c0000gn/T/com.microsoft.Word/WebArchiveCopyPasteTempFiles/slide-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91545" y="1772816"/>
            <a:ext cx="806489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УЧЕБНЫЙ МОДУЛЬ 2</a:t>
            </a:r>
          </a:p>
          <a:p>
            <a:endParaRPr lang="ru-RU" sz="2600" b="1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ПСИХОЛОГИЯ ОБЩЕНИЯ </a:t>
            </a:r>
          </a:p>
          <a:p>
            <a:endParaRPr lang="ru-RU" sz="2600" b="1" cap="all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C4B08F3-B02E-5048-98EB-B8877BCC991D}"/>
              </a:ext>
            </a:extLst>
          </p:cNvPr>
          <p:cNvSpPr/>
          <p:nvPr/>
        </p:nvSpPr>
        <p:spPr>
          <a:xfrm>
            <a:off x="3858830" y="1052736"/>
            <a:ext cx="5058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b="1" dirty="0">
                <a:solidFill>
                  <a:srgbClr val="0070C0"/>
                </a:solidFill>
              </a:rPr>
              <a:t>ДИСЦИПЛИНА «ПЕДАГОГИКА» </a:t>
            </a:r>
          </a:p>
        </p:txBody>
      </p:sp>
    </p:spTree>
    <p:extLst>
      <p:ext uri="{BB962C8B-B14F-4D97-AF65-F5344CB8AC3E}">
        <p14:creationId xmlns:p14="http://schemas.microsoft.com/office/powerpoint/2010/main" val="205071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87500" y="249255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МЕХАНИЗМЫ ВЗАИМОПОНИМАНИЯ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933855" y="883336"/>
            <a:ext cx="10419946" cy="5974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ОБРАТНАЯ СВЯЗЬ В МЕЖЛИЧНОСТНОМ ОБЩЕНИИ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Основной задачей информационного обмена в общении является не простой перевод информации в прямом (к врачу) или обратном (к пациенту) направлении, а выработка общего смысла, взаимопонимания, правильного построения диалогической диагностической, а позже и лечебно-реабилитационной беседы, единой точки зрения и согласия по поводу той или иной задачи, в первую очередь, лечения или проблемы общения.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Для решения этой задачи в рамках общего информационного процесса работает особый механизм, характерный исключительно для межличностного общения –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механизм обратной связи.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Под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обратной связью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общении понимается техники и приемы получения информации о партнере по общению, используемые собеседниками для коррекции собственного поведения в процессе общения.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Обратная связь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включает сознательный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контроль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коммуникативных действий,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наблюдение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за партнером и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оценку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его реакций,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последующее изменение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соответствии с этим собственного поведения.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В процессе беседы (диалогическое общение) врач задает множество вопросов, организующих формирование информации, сообщаемой пациентом.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Следует различать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прямую и косвенную обратную связь, эмоциональную и смысловую (семантическую), открытую и закрытую.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 многом они перекрещиваются, но в них есть и различия.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3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0" y="300023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МЕХАНИЗМЫ ВЗАИМОПОНИМАНИЯ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865761" y="971418"/>
            <a:ext cx="10077855" cy="2722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ОБРАТНАЯ СВЯЗЬ В МЕЖЛИЧНОСТНОМ ОБЩЕНИИ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прямой обратной связи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информация поступает от пациента (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рецепиента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в открытой и недвусмысленной форме и содержит реакцию на поведение говорящего.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Это высказывание типа: «Мне неприятно, что Вы (ты) творишь», «Я с трудом понимаю, о чем сейчас идет речь», «Вы все весьма подробно и понятно излагаете» и т. д., а также жесты и различные проявления чувств: внимания, радости, негодования, интереса и др.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Такая обратная связь обеспечивает адекватное недвусмысленное понимание ее коммуникатором (врачом), создает условия для эффективного общения. Но создает конфликтную ситуацию, если коммуникатором стал пациент.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24232B0-35C4-3B4B-9216-D74C6A444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123" y="40175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Рисунок 4">
            <a:extLst>
              <a:ext uri="{FF2B5EF4-FFF2-40B4-BE49-F238E27FC236}">
                <a16:creationId xmlns:a16="http://schemas.microsoft.com/office/drawing/2014/main" xmlns="" id="{CD8B674A-F5A4-2641-A797-378D349E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055" y="3730869"/>
            <a:ext cx="3756228" cy="23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E52BA90-6F62-054C-B8A0-996AF666ACC2}"/>
              </a:ext>
            </a:extLst>
          </p:cNvPr>
          <p:cNvSpPr/>
          <p:nvPr/>
        </p:nvSpPr>
        <p:spPr>
          <a:xfrm>
            <a:off x="865761" y="3800565"/>
            <a:ext cx="69552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Косвенная обратная связь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это завуалированная форма передачи партнеру психологической информации. Для этого в социальной психологии часто используются различные риторические вопросы, «насмешки, иронические замечания, неожиданные для партнера эмоциональные реакции. В данном случае коммуникатор должен сам догадываться, что именно хотел сказать ему партнер по общению, каковы же на самом деле его реакция и его отношение к коммуникатору. Естественно, что догадка далеко не всегда она оказывается верной, что затрудняет процесс общения, декодирование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58398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2" y="396663"/>
            <a:ext cx="9143999" cy="800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СТРУКТУРА МЕЖЛИЧНОСТНОГО ВЗАИМОДЕЙСТВИЯ</a:t>
            </a:r>
          </a:p>
          <a:p>
            <a:endParaRPr lang="ru-RU" sz="3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739900" y="1425140"/>
            <a:ext cx="8640960" cy="3678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Общение как взаимодействие «врач-пациент»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Взаимодействие происходит в различных социальных малых группах, включая группу «врач – пациент». Для врача необходимо научиться правильно оценивать реальное межличностное взаимодействие в системе общения «врач – пациент»</a:t>
            </a: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489-D5B6-4569-B799-4998E8B4E0A3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42478"/>
              </p:ext>
            </p:extLst>
          </p:nvPr>
        </p:nvGraphicFramePr>
        <p:xfrm>
          <a:off x="1775520" y="2852936"/>
          <a:ext cx="8640960" cy="327502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xmlns="" val="3547458213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1169694981"/>
                    </a:ext>
                  </a:extLst>
                </a:gridCol>
              </a:tblGrid>
              <a:tr h="5927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Категории </a:t>
                      </a:r>
                    </a:p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анализа взаимодействия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Важнейшие поведенческие проявления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2084886"/>
                  </a:ext>
                </a:extLst>
              </a:tr>
              <a:tr h="704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Область позитивных эмоций</a:t>
                      </a: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259080" indent="-31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солидарность </a:t>
                      </a:r>
                    </a:p>
                    <a:p>
                      <a:pPr marL="0" marR="259080" indent="-31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снятие напряжения </a:t>
                      </a:r>
                    </a:p>
                    <a:p>
                      <a:pPr marL="0" marR="259080" indent="-31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согласие 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xmlns="" val="3238020161"/>
                  </a:ext>
                </a:extLst>
              </a:tr>
              <a:tr h="469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Область решения проблем</a:t>
                      </a: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259080" indent="-31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предложение, указание, мнение ориентация на других 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xmlns="" val="2408546086"/>
                  </a:ext>
                </a:extLst>
              </a:tr>
              <a:tr h="704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-2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Область постановки проблем</a:t>
                      </a: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L="0" marR="259080" indent="-31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просьба об информации </a:t>
                      </a:r>
                    </a:p>
                    <a:p>
                      <a:pPr marL="0" marR="259080" indent="-31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просьба высказать мнение </a:t>
                      </a:r>
                    </a:p>
                    <a:p>
                      <a:pPr marL="0" marR="259080" indent="-317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просьба об указании 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xmlns="" val="2502066617"/>
                  </a:ext>
                </a:extLst>
              </a:tr>
              <a:tr h="704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Область негативных эмоций</a:t>
                      </a: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marR="25908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несогласие </a:t>
                      </a:r>
                    </a:p>
                    <a:p>
                      <a:pPr marR="25908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создание напряженности</a:t>
                      </a:r>
                    </a:p>
                    <a:p>
                      <a:pPr marR="25908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spc="-15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демонстрация антагонизма</a:t>
                      </a: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xmlns="" val="4499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0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2" y="415265"/>
            <a:ext cx="9143999" cy="781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Общение как взаимодействие «врач-пациент»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(возможные реакции врача и пациента)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775520" y="1412777"/>
            <a:ext cx="8640960" cy="596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4205" y="1992111"/>
            <a:ext cx="5401168" cy="4583787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chemeClr val="bg1">
                <a:lumMod val="65000"/>
              </a:schemeClr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Принимает отношение или тон и выражение эмоций пациента, его жалобы и разъясняет свое отношение в доброжелательной (неугрожающей) манере.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Задает вопросы, основанные на анализе первых симптомов и своих знаний, с интенцией получить ответ от пациента.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Объяснение, указание и развитие собственных идей, а, соответственно, поступков (действий).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Команды, указания, которые должен выполнить пациент.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Снятие напряжения в процессе обследования пациента, как у него, так и у себя.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Одобряет действия и поведение пациента.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Критические замечания в адрес пациента (его высказываний, поведения) директивного характера, в повышенном тоне апелляция к авторитету врача.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031730" y="1283687"/>
            <a:ext cx="4018643" cy="407571"/>
          </a:xfrm>
          <a:prstGeom prst="rect">
            <a:avLst/>
          </a:prstGeom>
          <a:gradFill rotWithShape="1">
            <a:gsLst>
              <a:gs pos="0">
                <a:srgbClr val="AFCEEB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А. Возможные реакция врача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gray">
          <a:xfrm>
            <a:off x="6707869" y="1272742"/>
            <a:ext cx="3960132" cy="407571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ED7D3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Б. Возможные реакция пациента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24536" y="2224298"/>
            <a:ext cx="4445541" cy="4136717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eaLnBrk="0" hangingPunct="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Ответ только на обращение врача, свобода собственных высказываний ограничена.</a:t>
            </a:r>
          </a:p>
          <a:p>
            <a:pPr marL="342900" indent="-342900" algn="just" eaLnBrk="0" hangingPunct="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Просьба о дополнительной  информации при ее неполном получении.</a:t>
            </a:r>
          </a:p>
          <a:p>
            <a:pPr marL="342900" indent="-342900" algn="just" eaLnBrk="0" hangingPunct="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Ориентация на другого врача.</a:t>
            </a:r>
          </a:p>
          <a:p>
            <a:pPr marL="342900" indent="-342900" algn="just" eaLnBrk="0" hangingPunct="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Неодобрение действий врача.</a:t>
            </a:r>
          </a:p>
          <a:p>
            <a:pPr marL="342900" indent="-342900" algn="just" eaLnBrk="0" hangingPunct="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Несогласие с мнением (действием) врача, возникновение напряжения.</a:t>
            </a:r>
          </a:p>
          <a:p>
            <a:pPr marL="342900" indent="-342900" algn="just" eaLnBrk="0" hangingPunct="0">
              <a:buClr>
                <a:schemeClr val="tx2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Выражение собственных идей, вопросов,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356479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87500" y="249748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МЕДИЦИНСКАЯ ЭТИКА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525294" y="883830"/>
            <a:ext cx="11138170" cy="5507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Этика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 греч.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Cthika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обычай, прав, характер) — философская наука, изучающая вопросы морали и нравственности. Этика изучает взаимоотношения людей, их мысли, чувства и дела в свете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категорий добра, справедливости, долга, чести, счастья, достоинства.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древним источником, в котором сформулированы требования к врачу и его права, считают относящиеся к XVIII в. до н.э. «Законы Хаммурапи», принятые в Вавилоне.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Неоценимую роль в истории медицины, в том числе в создании этических норм, принадлежит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Гиппократу.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Ему принадлежат аксиомы: «Где любовь к людям, там и любовь к своему искусству», «Не вредить», «Врач-философ подобен Богу»; он создатель пережившей века «Клятвы», носящей его имя. Гиппократ впервые уделил внимание отношениям врача с родственниками больного, взаимоотношениям врачей.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Этические принципы, сформулированные Гиппократом, получили дальнейшее развитие в работах античных врачей А.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Цельса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К. Галена и др. Огромное влияние на развитие медицинской этики оказали врачи Востока (Ибн Сипа, Абу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Фарзджа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др.). Примечательно, что еще в древние времена проблема отношения врача к больному рассматривалась в плане их сотрудничества и взаимопонимания.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России очень много для пропаганды гуманной направленности врачебной деятельности сделали передовые русские ученые: С.Г.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Зыбелин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Д.С. Самойлович, М.Я.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Мудров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И.Е.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Дядьковский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С.П. Боткин, земские врачи.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Особо следует отметить «Слово о благочестии и нравственных качествах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Гиппократова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врача», «Слово о способе учить и учиться медицине практической» М.Я.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Мудрова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произведения Н.И. Пирогова, представляющие собой «сплав» любви к своему делу, высокого профессионализма и заботы о больном человеке. </a:t>
            </a:r>
          </a:p>
          <a:p>
            <a:pPr marL="0" indent="0" algn="just"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336"/>
              </a:spcAft>
              <a:buNone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1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3999" y="206771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МЕДИЦИНСКАЯ ЭТИКА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775519" y="1112565"/>
            <a:ext cx="8640960" cy="4516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84A8155-6992-1749-80C5-6792EB34C2C7}"/>
              </a:ext>
            </a:extLst>
          </p:cNvPr>
          <p:cNvSpPr/>
          <p:nvPr/>
        </p:nvSpPr>
        <p:spPr>
          <a:xfrm>
            <a:off x="428017" y="815115"/>
            <a:ext cx="11429999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Быть гуманным по отношению к больным людям — это дело не только сердца, но и медицинской науки, врачебного разума. 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Речь идет «о том холодно деловом бухгалтерском, безразличном отношении к острейшим людским трагедиям, — писал известный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отечественный хирург С.С. Юдин,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 когда за личиной так называемой профессиональной выдержки и сдержанного мужества фактически скрывают эгоистическую бесчувственность и нравственную апатию, моральное убожество». </a:t>
            </a:r>
          </a:p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принципы медицинской этики: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Гуманное отношение к больному, выражающееся в готовности всегда прийти на помощь каждому нуждающемуся, в необходимости соблюдать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гиппократовское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требование — не вредить, щадить психику больного, стараться не причинять ему боли.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Соответствие поступков врача общественной функции, целям и задачам медицины, согласно которым врач ни под каким предлогом не может участвовать в действиях, направленных против физического и психического здоровья и жизни. Обязанность врача — бороться за физическое и психическое совершенство людей.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Самопожертвование и героизм во имя здоровья и жизни человека должны быть правилом врачебного поведения.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Оказание медицинской помощи всем независимо от пола, национальной и расовой принадлежности, политических и религиозных убеждений.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Принцип солидарности и взаимопомощи между всеми врачами.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Принцип сохранения врачебной тайны. </a:t>
            </a: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ru-RU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5B2E8FEC-0686-6549-8261-68A5718B6F0B}"/>
              </a:ext>
            </a:extLst>
          </p:cNvPr>
          <p:cNvSpPr/>
          <p:nvPr/>
        </p:nvSpPr>
        <p:spPr>
          <a:xfrm>
            <a:off x="7185381" y="5207063"/>
            <a:ext cx="4464496" cy="1076743"/>
          </a:xfrm>
          <a:prstGeom prst="rect">
            <a:avLst/>
          </a:prstGeom>
          <a:solidFill>
            <a:srgbClr val="B9CDE5"/>
          </a:solidFill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«Для больных врач — отец, для здоровых — он друг. 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болезнь миновала и здоровье восстановилось — он охранитель».</a:t>
            </a:r>
          </a:p>
        </p:txBody>
      </p:sp>
    </p:spTree>
    <p:extLst>
      <p:ext uri="{BB962C8B-B14F-4D97-AF65-F5344CB8AC3E}">
        <p14:creationId xmlns:p14="http://schemas.microsoft.com/office/powerpoint/2010/main" val="157381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2" y="562670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РЕЗЮМЕ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622570" y="1196752"/>
            <a:ext cx="11177081" cy="527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структуре общения выделяют три основных функции: коммуникативную, интерактивную и перцептивную.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Коммуникативная функция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или коммуникация заключается в обмене информацией между общающимися  личностями.  В группе «врач-пациент» это, в первую очередь, получение информации о болезни для постановки диагноза, проведении лечения, его эффективности и т.д.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Интерактивная функция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заключается в организации взаимодействия между общающимися людьми, т. е. в обмене не только знаниями, идеями, но и действиями, без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клотолрых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невозможна не только диагностика, но и лечение.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Перцептивная функция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общения осуществляет процесс восприятия друг друга партнерами по общению и установления на этой основе взаимопонимания.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Среди коммуникативных барьеров можно выделить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психологические, семантико-фонетические, социально-культурные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и, наконец,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барьер отношения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Врачу необходимо знать об этих барьерах, чтобы научиться учитывать и преодолевать их в своей практике общения с пациентом.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 В процессе общения происходит обмен информацией в системе «врач-пациент» и очень важно помнить об обратной связи как осознанном контроле коммуникативных действий, включающих наблюдение за партнером и оценку его реакций с последующем изменением собственного поведения. Обратная связь зависит от умения слушать активно.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Общение в системе «врач-пациент» регулируется системой нравственных норм профессиональной деятельности медицинских работников, включающих в себя долг, честь, советь и гуманизм.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489-D5B6-4569-B799-4998E8B4E0A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2" y="562670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ЛИТЕРАТУРА</a:t>
            </a: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079770" y="1734378"/>
            <a:ext cx="10077856" cy="2990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Носачев Г.Н., Гусаров Г.И., Павлов В.В. Психология и этика общения с пациентом.  Психология и этика общения в системе «врач-пациент». Самара: ГП «Перспектива», 2003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Панфилова А.П. Психология общения. Изд-во: Академия (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Аcademia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2014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Петрова, Н.Н. Психология для медицинских специальностей / Н.Н. Петрова.  М.: Академия, 2008.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Ясько Б.А. Психология личности и труда врача. Ростов-на-Дону. 2005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7AFA46-2927-E74C-B84E-12A440EF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84826"/>
            <a:ext cx="10364451" cy="7879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САМОКОНТРОЛЬ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НЕСКОЛЬКО ПРАВИЛЬНЫХ ОТВЕТОВ: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0C3B74A-7BBC-014F-A763-0E07DF380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24721"/>
              </p:ext>
            </p:extLst>
          </p:nvPr>
        </p:nvGraphicFramePr>
        <p:xfrm>
          <a:off x="2451371" y="1177046"/>
          <a:ext cx="7344382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116">
                  <a:extLst>
                    <a:ext uri="{9D8B030D-6E8A-4147-A177-3AD203B41FA5}">
                      <a16:colId xmlns:a16="http://schemas.microsoft.com/office/drawing/2014/main" xmlns="" val="1224715581"/>
                    </a:ext>
                  </a:extLst>
                </a:gridCol>
                <a:gridCol w="6791266">
                  <a:extLst>
                    <a:ext uri="{9D8B030D-6E8A-4147-A177-3AD203B41FA5}">
                      <a16:colId xmlns:a16="http://schemas.microsoft.com/office/drawing/2014/main" xmlns="" val="3166775905"/>
                    </a:ext>
                  </a:extLst>
                </a:gridCol>
              </a:tblGrid>
              <a:tr h="1595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45" marR="46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функциям общения относятся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формирующая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подтверждающая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связующая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прогностическая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диагностическая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45" marR="46645" marT="0" marB="0"/>
                </a:tc>
                <a:extLst>
                  <a:ext uri="{0D108BD9-81ED-4DB2-BD59-A6C34878D82A}">
                    <a16:rowId xmlns:a16="http://schemas.microsoft.com/office/drawing/2014/main" xmlns="" val="3240362435"/>
                  </a:ext>
                </a:extLst>
              </a:tr>
              <a:tr h="987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45" marR="46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Коммуникативный барьер возникает по причинам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психологическим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возрастным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социо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-культурным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семантико-фонетическим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выбора форм поведения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45" marR="46645" marT="0" marB="0"/>
                </a:tc>
                <a:extLst>
                  <a:ext uri="{0D108BD9-81ED-4DB2-BD59-A6C34878D82A}">
                    <a16:rowId xmlns:a16="http://schemas.microsoft.com/office/drawing/2014/main" xmlns="" val="2433733148"/>
                  </a:ext>
                </a:extLst>
              </a:tr>
              <a:tr h="987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645" marR="46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Обратная связь в общении способствует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А) лучшему пониманию партнеров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Б) избеганию конфликтов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В) воздействию на собеседника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 самораскрытию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Д) полиморфной деятельности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6645" marR="46645" marT="0" marB="0"/>
                </a:tc>
                <a:extLst>
                  <a:ext uri="{0D108BD9-81ED-4DB2-BD59-A6C34878D82A}">
                    <a16:rowId xmlns:a16="http://schemas.microsoft.com/office/drawing/2014/main" xmlns="" val="341944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80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2" y="562670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ПСИХОЛОГИИ ОБЩЕНИЯ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775519" y="1383505"/>
            <a:ext cx="8640960" cy="1632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Общение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— взаимодействие двух или более людей, состоящее в обмене между ними информацией познавательного или аффективно-оценочного характера.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Общение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удовлетворяет особую </a:t>
            </a:r>
            <a:r>
              <a:rPr lang="ru-RU" sz="1800" b="1" dirty="0">
                <a:solidFill>
                  <a:srgbClr val="4B1B49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потребность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человека в контакте с другими людьми.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489-D5B6-4569-B799-4998E8B4E0A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6DE8621-3A82-1746-8969-0F018EBC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345" y="28315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>
            <a:extLst>
              <a:ext uri="{FF2B5EF4-FFF2-40B4-BE49-F238E27FC236}">
                <a16:creationId xmlns:a16="http://schemas.microsoft.com/office/drawing/2014/main" xmlns="" id="{218372BD-168A-6848-9ECB-CDDFF097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3016198"/>
            <a:ext cx="5112567" cy="3149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8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2" y="168276"/>
            <a:ext cx="9143999" cy="5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ОСНОВЫ ПСИХОЛОГИИ ОБЩЕНИЯ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622359" y="629791"/>
            <a:ext cx="8640960" cy="4594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ФУНКЦИИ ОБЩЕНИЯ</a:t>
            </a: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489-D5B6-4569-B799-4998E8B4E0A3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715164" y="967798"/>
            <a:ext cx="6681743" cy="1040033"/>
          </a:xfrm>
          <a:prstGeom prst="rect">
            <a:avLst/>
          </a:prstGeom>
          <a:noFill/>
          <a:ln w="25400">
            <a:solidFill>
              <a:srgbClr val="004A90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marL="179388" algn="just">
              <a:defRPr sz="16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98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Общение выполняет в коллективной человеческой деятельности связующую роль. Нарушение этой функции общения облачает огромной разрушительной силой. Примером может служить знаменитый библейский сюжет о строительстве Вавилонской башни.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69177" y="984408"/>
            <a:ext cx="2019018" cy="1040033"/>
          </a:xfrm>
          <a:prstGeom prst="round2DiagRect">
            <a:avLst/>
          </a:prstGeom>
          <a:solidFill>
            <a:srgbClr val="004A9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600" tIns="46800" rIns="93600" bIns="46800" anchor="ctr"/>
          <a:lstStyle>
            <a:defPPr>
              <a:defRPr lang="ru-RU"/>
            </a:defPPr>
            <a:lvl1pPr algn="ctr">
              <a:lnSpc>
                <a:spcPct val="90000"/>
              </a:lnSpc>
              <a:buClr>
                <a:srgbClr val="FF0000"/>
              </a:buClr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73138" indent="-342900">
              <a:defRPr>
                <a:latin typeface="Arial" pitchFamily="34" charset="0"/>
              </a:defRPr>
            </a:lvl2pPr>
            <a:lvl3pPr marL="1495425" indent="-342900">
              <a:defRPr>
                <a:latin typeface="Arial" pitchFamily="34" charset="0"/>
              </a:defRPr>
            </a:lvl3pPr>
            <a:lvl4pPr marL="2017713" indent="-342900">
              <a:defRPr>
                <a:latin typeface="Arial" pitchFamily="34" charset="0"/>
              </a:defRPr>
            </a:lvl4pPr>
            <a:lvl5pPr marL="2540000" indent="-342900">
              <a:defRPr>
                <a:latin typeface="Arial" pitchFamily="34" charset="0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>
              <a:buClr>
                <a:schemeClr val="bg1"/>
              </a:buClr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Связующая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960507" y="2220768"/>
            <a:ext cx="6408712" cy="652609"/>
          </a:xfrm>
          <a:prstGeom prst="rect">
            <a:avLst/>
          </a:prstGeom>
          <a:noFill/>
          <a:ln w="25400">
            <a:solidFill>
              <a:srgbClr val="004A90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marL="179388" algn="just">
              <a:defRPr sz="16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Формирующая функция выступает как важнейшее условие формирования и изменения психического состояния человека.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955034" y="2223764"/>
            <a:ext cx="2038591" cy="652609"/>
          </a:xfrm>
          <a:prstGeom prst="round2DiagRect">
            <a:avLst/>
          </a:prstGeom>
          <a:solidFill>
            <a:srgbClr val="004A9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600" tIns="46800" rIns="93600" bIns="46800" anchor="ctr"/>
          <a:lstStyle>
            <a:defPPr>
              <a:defRPr lang="ru-RU"/>
            </a:defPPr>
            <a:lvl1pPr algn="ctr">
              <a:lnSpc>
                <a:spcPct val="90000"/>
              </a:lnSpc>
              <a:buClr>
                <a:srgbClr val="FF0000"/>
              </a:buClr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73138" indent="-342900">
              <a:defRPr>
                <a:latin typeface="Arial" pitchFamily="34" charset="0"/>
              </a:defRPr>
            </a:lvl2pPr>
            <a:lvl3pPr marL="1495425" indent="-342900">
              <a:defRPr>
                <a:latin typeface="Arial" pitchFamily="34" charset="0"/>
              </a:defRPr>
            </a:lvl3pPr>
            <a:lvl4pPr marL="2017713" indent="-342900">
              <a:defRPr>
                <a:latin typeface="Arial" pitchFamily="34" charset="0"/>
              </a:defRPr>
            </a:lvl4pPr>
            <a:lvl5pPr marL="2540000" indent="-342900">
              <a:defRPr>
                <a:latin typeface="Arial" pitchFamily="34" charset="0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>
              <a:buClr>
                <a:schemeClr val="bg1"/>
              </a:buClr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Формирующая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991565" y="3040787"/>
            <a:ext cx="6408712" cy="714906"/>
          </a:xfrm>
          <a:prstGeom prst="rect">
            <a:avLst/>
          </a:prstGeom>
          <a:noFill/>
          <a:ln w="25400">
            <a:solidFill>
              <a:srgbClr val="004A90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marL="179388" algn="just">
              <a:defRPr sz="16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69875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Функция, обеспечивающая человеку возможность познать, утвердить и как бы подтвердить себя. 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955033" y="3040788"/>
            <a:ext cx="2038592" cy="747531"/>
          </a:xfrm>
          <a:prstGeom prst="round2DiagRect">
            <a:avLst/>
          </a:prstGeom>
          <a:solidFill>
            <a:srgbClr val="004A9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600" tIns="46800" rIns="93600" bIns="46800" anchor="ctr"/>
          <a:lstStyle>
            <a:defPPr>
              <a:defRPr lang="ru-RU"/>
            </a:defPPr>
            <a:lvl1pPr algn="ctr">
              <a:lnSpc>
                <a:spcPct val="90000"/>
              </a:lnSpc>
              <a:buClr>
                <a:srgbClr val="FF0000"/>
              </a:buClr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73138" indent="-342900">
              <a:defRPr>
                <a:latin typeface="Arial" pitchFamily="34" charset="0"/>
              </a:defRPr>
            </a:lvl2pPr>
            <a:lvl3pPr marL="1495425" indent="-342900">
              <a:defRPr>
                <a:latin typeface="Arial" pitchFamily="34" charset="0"/>
              </a:defRPr>
            </a:lvl3pPr>
            <a:lvl4pPr marL="2017713" indent="-342900">
              <a:defRPr>
                <a:latin typeface="Arial" pitchFamily="34" charset="0"/>
              </a:defRPr>
            </a:lvl4pPr>
            <a:lvl5pPr marL="2540000" indent="-342900">
              <a:defRPr>
                <a:latin typeface="Arial" pitchFamily="34" charset="0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>
              <a:buClr>
                <a:schemeClr val="bg1"/>
              </a:buClr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Подтверждающая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xmlns="" id="{A84E8306-D531-6A41-8A84-31D4223A6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12" y="5350283"/>
            <a:ext cx="3971177" cy="1109685"/>
          </a:xfrm>
          <a:prstGeom prst="round2DiagRect">
            <a:avLst/>
          </a:prstGeom>
          <a:solidFill>
            <a:srgbClr val="004A9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600" tIns="46800" rIns="93600" bIns="46800" anchor="ctr"/>
          <a:lstStyle>
            <a:defPPr>
              <a:defRPr lang="ru-RU"/>
            </a:defPPr>
            <a:lvl1pPr algn="ctr">
              <a:lnSpc>
                <a:spcPct val="90000"/>
              </a:lnSpc>
              <a:buClr>
                <a:srgbClr val="FF0000"/>
              </a:buClr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73138" indent="-342900">
              <a:defRPr>
                <a:latin typeface="Arial" pitchFamily="34" charset="0"/>
              </a:defRPr>
            </a:lvl2pPr>
            <a:lvl3pPr marL="1495425" indent="-342900">
              <a:defRPr>
                <a:latin typeface="Arial" pitchFamily="34" charset="0"/>
              </a:defRPr>
            </a:lvl3pPr>
            <a:lvl4pPr marL="2017713" indent="-342900">
              <a:defRPr>
                <a:latin typeface="Arial" pitchFamily="34" charset="0"/>
              </a:defRPr>
            </a:lvl4pPr>
            <a:lvl5pPr marL="2540000" indent="-342900">
              <a:defRPr>
                <a:latin typeface="Arial" pitchFamily="34" charset="0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>
              <a:buClr>
                <a:schemeClr val="bg1"/>
              </a:buClr>
            </a:pPr>
            <a:r>
              <a:rPr lang="ru-RU" altLang="ru-RU" dirty="0"/>
              <a:t>Организация и поддержание межличностных отношений</a:t>
            </a:r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xmlns="" id="{FF2A04C7-39CB-B042-98BC-BA0F4BB6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168" y="4017466"/>
            <a:ext cx="2131201" cy="1008112"/>
          </a:xfrm>
          <a:prstGeom prst="round2DiagRect">
            <a:avLst/>
          </a:prstGeom>
          <a:solidFill>
            <a:srgbClr val="004A9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3600" tIns="46800" rIns="93600" bIns="46800" anchor="ctr"/>
          <a:lstStyle>
            <a:defPPr>
              <a:defRPr lang="ru-RU"/>
            </a:defPPr>
            <a:lvl1pPr algn="ctr">
              <a:lnSpc>
                <a:spcPct val="90000"/>
              </a:lnSpc>
              <a:buClr>
                <a:srgbClr val="FF0000"/>
              </a:buClr>
              <a:buFontTx/>
              <a:buNone/>
              <a:defRPr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73138" indent="-342900">
              <a:defRPr>
                <a:latin typeface="Arial" pitchFamily="34" charset="0"/>
              </a:defRPr>
            </a:lvl2pPr>
            <a:lvl3pPr marL="1495425" indent="-342900">
              <a:defRPr>
                <a:latin typeface="Arial" pitchFamily="34" charset="0"/>
              </a:defRPr>
            </a:lvl3pPr>
            <a:lvl4pPr marL="2017713" indent="-342900">
              <a:defRPr>
                <a:latin typeface="Arial" pitchFamily="34" charset="0"/>
              </a:defRPr>
            </a:lvl4pPr>
            <a:lvl5pPr marL="2540000" indent="-342900">
              <a:defRPr>
                <a:latin typeface="Arial" pitchFamily="34" charset="0"/>
              </a:defRPr>
            </a:lvl5pPr>
            <a:lvl6pPr marL="29972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34544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9116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4368800" indent="-3429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>
              <a:buClr>
                <a:schemeClr val="bg1"/>
              </a:buClr>
            </a:pPr>
            <a:r>
              <a:rPr lang="ru-RU" altLang="ru-RU" dirty="0" err="1"/>
              <a:t>Внутриличностная</a:t>
            </a:r>
            <a:endParaRPr lang="ru-RU" altLang="ru-RU" dirty="0"/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xmlns="" id="{953F70C1-77C6-7F4C-9035-1C7707F06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012" y="4024664"/>
            <a:ext cx="6322504" cy="1008112"/>
          </a:xfrm>
          <a:prstGeom prst="rect">
            <a:avLst/>
          </a:prstGeom>
          <a:noFill/>
          <a:ln w="25400">
            <a:solidFill>
              <a:srgbClr val="004A90"/>
            </a:solidFill>
            <a:miter lim="800000"/>
            <a:headEnd/>
            <a:tailEnd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ru-RU"/>
            </a:defPPr>
            <a:lvl1pPr marL="179388" algn="just">
              <a:defRPr sz="16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	Функция, определяющая универсальный способ мышления человека (через внутреннюю речь). </a:t>
            </a:r>
          </a:p>
          <a:p>
            <a:r>
              <a:rPr lang="ru-RU" sz="1400" dirty="0"/>
              <a:t>	Л. С. Выготский отмечал в связи с этим, что «... человек и наедине с самим собой сохраняет функцию общения».</a:t>
            </a:r>
          </a:p>
        </p:txBody>
      </p:sp>
    </p:spTree>
    <p:extLst>
      <p:ext uri="{BB962C8B-B14F-4D97-AF65-F5344CB8AC3E}">
        <p14:creationId xmlns:p14="http://schemas.microsoft.com/office/powerpoint/2010/main" val="382446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814EF-F2BE-FF46-AA30-4B8249B9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54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D62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ОБЩЕНИЯ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35168787-7999-1E44-921D-1EB8B5C44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049206"/>
              </p:ext>
            </p:extLst>
          </p:nvPr>
        </p:nvGraphicFramePr>
        <p:xfrm>
          <a:off x="612843" y="909537"/>
          <a:ext cx="10933889" cy="352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216DDAB-9691-1D4C-A6A0-BCF712C2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723" y="44358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2">
            <a:extLst>
              <a:ext uri="{FF2B5EF4-FFF2-40B4-BE49-F238E27FC236}">
                <a16:creationId xmlns:a16="http://schemas.microsoft.com/office/drawing/2014/main" xmlns="" id="{51F3A184-969E-AC41-96CD-78BA55722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23" y="4435812"/>
            <a:ext cx="3249039" cy="205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ED3A5B-7345-944A-BC0C-9FBDE8C8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634" y="365126"/>
            <a:ext cx="7451387" cy="5784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ОБЩЕНИЯ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42206F-3929-3648-A1FE-11C0A857C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533243"/>
              </p:ext>
            </p:extLst>
          </p:nvPr>
        </p:nvGraphicFramePr>
        <p:xfrm>
          <a:off x="838200" y="1050587"/>
          <a:ext cx="10515600" cy="512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02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5F1E136-8F86-FD4F-B2B7-1D44C2DEC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36520"/>
              </p:ext>
            </p:extLst>
          </p:nvPr>
        </p:nvGraphicFramePr>
        <p:xfrm>
          <a:off x="1001948" y="882041"/>
          <a:ext cx="10029217" cy="561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12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0" y="216111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КОММУНИКАТИВНЫЕ СПОСОБНОСТИ -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333063" y="2144948"/>
            <a:ext cx="6791749" cy="4211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Коммуникативная сторона общения,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или коммуникация, состоит в обмене информацией между людьми. В группе «врач - пациент» это, в первую очередь, получение информации о болезни для постановки диагноза, проведении лечения, его эффективности и т. д.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коммуникативном процессе происходит не только «движение информации», но и активный обмен ею. Особую роль играют значимость информации, ее понимание и осмысление.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Обмен информацией предполагает воздействие на партнера, т.е. психологическое воздействие одного человека на другого.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Коммуникативное влияние как результат обмена информацией возможно лишь тогда, когда участники обладают единой системой кодирования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Возникающие коммуникативные барьеры, как правило, носят социальный и психологический характер.</a:t>
            </a: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489-D5B6-4569-B799-4998E8B4E0A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47525829-D9AC-1049-BDC8-928B7A846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230" y="19163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3">
            <a:extLst>
              <a:ext uri="{FF2B5EF4-FFF2-40B4-BE49-F238E27FC236}">
                <a16:creationId xmlns:a16="http://schemas.microsoft.com/office/drawing/2014/main" xmlns="" id="{72B204A2-CF75-F643-A21B-9A2B520A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58" y="2587557"/>
            <a:ext cx="4343400" cy="31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B069393-A65E-254D-BFD1-7A9D1EA2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230" y="46468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924C741-65FD-8346-9225-E7F6A6096702}"/>
              </a:ext>
            </a:extLst>
          </p:cNvPr>
          <p:cNvSpPr/>
          <p:nvPr/>
        </p:nvSpPr>
        <p:spPr>
          <a:xfrm>
            <a:off x="856034" y="780208"/>
            <a:ext cx="1049776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Коммуникативные способности - индивидуальные психологические особенности личности, обеспечивающие эффективное взаимодействие и адекватное взаимопонимание между людьми в процессе общения или выполнения совместной деятельности.</a:t>
            </a:r>
          </a:p>
          <a:p>
            <a:pPr algn="ctr">
              <a:spcAft>
                <a:spcPts val="600"/>
              </a:spcAft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2" y="562670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Коммуникативная сторона общения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775520" y="1700808"/>
            <a:ext cx="8640960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Среди коммуникативных барьеров можно выделить:</a:t>
            </a: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489-D5B6-4569-B799-4998E8B4E0A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59" y="2940826"/>
            <a:ext cx="3107483" cy="20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892300" y="2440960"/>
            <a:ext cx="2398438" cy="829981"/>
            <a:chOff x="-1" y="360041"/>
            <a:chExt cx="7553613" cy="25922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1" y="360041"/>
              <a:ext cx="7553613" cy="25922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26545" y="486586"/>
              <a:ext cx="7300523" cy="233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психологические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874026" y="2438010"/>
            <a:ext cx="2398438" cy="829981"/>
            <a:chOff x="-1" y="360041"/>
            <a:chExt cx="7553613" cy="25922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-1" y="360041"/>
              <a:ext cx="7553613" cy="25922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26545" y="486586"/>
              <a:ext cx="7300523" cy="233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социально-культурные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92300" y="4759260"/>
            <a:ext cx="2398438" cy="829981"/>
            <a:chOff x="-1" y="360041"/>
            <a:chExt cx="7553613" cy="25922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1" y="360041"/>
              <a:ext cx="7553613" cy="25922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26545" y="486586"/>
              <a:ext cx="7300523" cy="233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семантико-фонетические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874026" y="4756310"/>
            <a:ext cx="2398438" cy="829981"/>
            <a:chOff x="-1" y="360041"/>
            <a:chExt cx="7553613" cy="25922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-1" y="360041"/>
              <a:ext cx="7553613" cy="259228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26545" y="486586"/>
              <a:ext cx="7300523" cy="2339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барьеры отношения</a:t>
              </a:r>
              <a:endPara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36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0" y="233388"/>
            <a:ext cx="9143999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МЕХАНИЗМЫ ВЗАИМОПОНИМАНИЯ</a:t>
            </a:r>
          </a:p>
        </p:txBody>
      </p:sp>
      <p:sp>
        <p:nvSpPr>
          <p:cNvPr id="4" name="AutoShape 2" descr="http://www.google.ru/url?sa=i&amp;source=images&amp;cd=&amp;docid=WkuIFqE3ecMLqM&amp;tbnid=DsF0eq69C_je_M:&amp;ved=0CAUQjBw4Pw&amp;url=http%3A%2F%2Fnew.profilaktika.tomsk.ru%2Fwp-content%2Fuploads%2F2011%2F07%2FLogoGV-233x300.jpg&amp;ei=Tcs_U_3qDeeB4gSe4QE&amp;psig=AFQjCNGtyzb9F6zZN-a_vSivx2UDFdrvQw&amp;ust=1396776141285745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489-D5B6-4569-B799-4998E8B4E0A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gray">
          <a:xfrm>
            <a:off x="838200" y="867470"/>
            <a:ext cx="6583110" cy="5704597"/>
          </a:xfrm>
          <a:prstGeom prst="rightArrow">
            <a:avLst>
              <a:gd name="adj1" fmla="val 86065"/>
              <a:gd name="adj2" fmla="val 31780"/>
            </a:avLst>
          </a:prstGeom>
          <a:gradFill rotWithShape="1">
            <a:gsLst>
              <a:gs pos="0">
                <a:srgbClr val="FFCC66">
                  <a:gamma/>
                  <a:tint val="0"/>
                  <a:invGamma/>
                  <a:alpha val="52000"/>
                </a:srgbClr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gray">
          <a:xfrm>
            <a:off x="1031132" y="1459000"/>
            <a:ext cx="4958591" cy="164708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>
                  <a:gamma/>
                  <a:shade val="46275"/>
                  <a:invGamma/>
                </a:srgbClr>
              </a:gs>
              <a:gs pos="50000">
                <a:srgbClr val="5B84E9"/>
              </a:gs>
              <a:gs pos="100000">
                <a:srgbClr val="5B84E9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altLang="ru-RU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Эмпатия</a:t>
            </a:r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dirty="0">
                <a:solidFill>
                  <a:schemeClr val="bg1"/>
                </a:solidFill>
              </a:rPr>
              <a:t>это способность человека</a:t>
            </a:r>
          </a:p>
          <a:p>
            <a:r>
              <a:rPr lang="ru-RU" dirty="0">
                <a:solidFill>
                  <a:schemeClr val="bg1"/>
                </a:solidFill>
              </a:rPr>
              <a:t> реагировать на эмоциональные</a:t>
            </a:r>
          </a:p>
          <a:p>
            <a:r>
              <a:rPr lang="ru-RU" dirty="0">
                <a:solidFill>
                  <a:schemeClr val="bg1"/>
                </a:solidFill>
              </a:rPr>
              <a:t> проявления других людей, разделять их чувства,</a:t>
            </a:r>
          </a:p>
          <a:p>
            <a:r>
              <a:rPr lang="ru-RU" dirty="0">
                <a:solidFill>
                  <a:schemeClr val="bg1"/>
                </a:solidFill>
              </a:rPr>
              <a:t> осознавать глубину горя или радости, не теряя</a:t>
            </a:r>
          </a:p>
          <a:p>
            <a:r>
              <a:rPr lang="ru-RU" dirty="0">
                <a:solidFill>
                  <a:schemeClr val="bg1"/>
                </a:solidFill>
              </a:rPr>
              <a:t> связи с реальностью. </a:t>
            </a:r>
            <a:endParaRPr lang="en-US" dirty="0">
              <a:solidFill>
                <a:schemeClr val="bg1"/>
              </a:solidFill>
            </a:endParaRPr>
          </a:p>
          <a:p>
            <a:endParaRPr lang="en-US" altLang="ru-RU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gray">
          <a:xfrm>
            <a:off x="1031132" y="3315270"/>
            <a:ext cx="4958591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7C9ED">
                  <a:gamma/>
                  <a:shade val="46275"/>
                  <a:invGamma/>
                </a:srgbClr>
              </a:gs>
              <a:gs pos="50000">
                <a:srgbClr val="57C9ED"/>
              </a:gs>
              <a:gs pos="100000">
                <a:srgbClr val="57C9ED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Акцептация (принятие </a:t>
            </a:r>
          </a:p>
          <a:p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уважение личности пациента)</a:t>
            </a: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7525072" y="1948644"/>
            <a:ext cx="2819400" cy="32004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5B84E9"/>
              </a:gs>
              <a:gs pos="100000">
                <a:srgbClr val="5B84E9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Коммуникативная компетентность </a:t>
            </a:r>
          </a:p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«триада </a:t>
            </a:r>
            <a:r>
              <a:rPr lang="ru-RU" altLang="ru-RU" sz="16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Роджерса</a:t>
            </a:r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/>
            <a:endParaRPr lang="ru-RU" alt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alt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alt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alt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alt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alt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altLang="ru-RU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6401" r="30313" b="3801"/>
          <a:stretch/>
        </p:blipFill>
        <p:spPr>
          <a:xfrm>
            <a:off x="8237984" y="3101998"/>
            <a:ext cx="1512168" cy="198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D9222F9D-8899-A743-B98F-C6DAD64D3C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1132" y="4588160"/>
            <a:ext cx="4958591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5D7A6">
                  <a:gamma/>
                  <a:shade val="46275"/>
                  <a:invGamma/>
                </a:srgbClr>
              </a:gs>
              <a:gs pos="50000">
                <a:srgbClr val="65D7A6"/>
              </a:gs>
              <a:gs pos="100000">
                <a:srgbClr val="65D7A6">
                  <a:gamma/>
                  <a:shade val="46275"/>
                  <a:invGamma/>
                </a:srgbClr>
              </a:gs>
            </a:gsLst>
            <a:lin ang="2700000" scaled="1"/>
          </a:gradFill>
          <a:ln w="254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Аутентичность (конгруэнтность, </a:t>
            </a:r>
          </a:p>
          <a:p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подлинность)</a:t>
            </a:r>
          </a:p>
        </p:txBody>
      </p:sp>
    </p:spTree>
    <p:extLst>
      <p:ext uri="{BB962C8B-B14F-4D97-AF65-F5344CB8AC3E}">
        <p14:creationId xmlns:p14="http://schemas.microsoft.com/office/powerpoint/2010/main" val="114938823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{66A91F42-D274-6542-8859-BE78BE382199}tf10001073</Template>
  <TotalTime>321</TotalTime>
  <Words>1243</Words>
  <Application>Microsoft Office PowerPoint</Application>
  <PresentationFormat>Произвольный</PresentationFormat>
  <Paragraphs>211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Презентация PowerPoint</vt:lpstr>
      <vt:lpstr>Презентация PowerPoint</vt:lpstr>
      <vt:lpstr>Презентация PowerPoint</vt:lpstr>
      <vt:lpstr>ВИДЫ ОБЩЕНИЯ</vt:lpstr>
      <vt:lpstr>ВИДЫ 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САМОКОНТРОЛЬ ВЫБЕРИТЕ НЕСКОЛЬКО ПРАВИЛЬНЫХ ОТВЕТОВ: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shnadin13@yandex.ru</dc:creator>
  <cp:lastModifiedBy>Сабанцева Елена Геннадьевна</cp:lastModifiedBy>
  <cp:revision>30</cp:revision>
  <dcterms:created xsi:type="dcterms:W3CDTF">2021-05-28T07:28:10Z</dcterms:created>
  <dcterms:modified xsi:type="dcterms:W3CDTF">2021-11-30T12:05:47Z</dcterms:modified>
</cp:coreProperties>
</file>